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Masters/slideMaster1.xml" ContentType="application/vnd.openxmlformats-officedocument.presentationml.slideMaster+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2.xml" ContentType="application/inkml+xml"/>
  <Override PartName="/ppt/theme/theme1.xml" ContentType="application/vnd.openxmlformats-officedocument.theme+xml"/>
  <Override PartName="/ppt/theme/theme2.xml" ContentType="application/vnd.openxmlformats-officedocument.theme+xml"/>
  <Override PartName="/ppt/ink/ink1.xml" ContentType="application/inkml+xml"/>
  <Override PartName="/ppt/ink/ink8.xml" ContentType="application/inkml+xml"/>
  <Override PartName="/ppt/ink/ink12.xml" ContentType="application/inkml+xml"/>
  <Override PartName="/ppt/ink/ink13.xml" ContentType="application/inkml+xml"/>
  <Override PartName="/ppt/ink/ink11.xml" ContentType="application/inkml+xml"/>
  <Override PartName="/ppt/ink/ink9.xml" ContentType="application/inkml+xml"/>
  <Override PartName="/ppt/ink/ink10.xml" ContentType="application/inkml+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57" r:id="rId3"/>
    <p:sldId id="318" r:id="rId4"/>
    <p:sldId id="331" r:id="rId5"/>
    <p:sldId id="332" r:id="rId6"/>
    <p:sldId id="317" r:id="rId7"/>
    <p:sldId id="319" r:id="rId8"/>
    <p:sldId id="326" r:id="rId9"/>
    <p:sldId id="320" r:id="rId10"/>
    <p:sldId id="316" r:id="rId11"/>
    <p:sldId id="322" r:id="rId12"/>
    <p:sldId id="323" r:id="rId13"/>
    <p:sldId id="324" r:id="rId14"/>
    <p:sldId id="333" r:id="rId15"/>
    <p:sldId id="325" r:id="rId16"/>
    <p:sldId id="327" r:id="rId17"/>
    <p:sldId id="328" r:id="rId18"/>
    <p:sldId id="329" r:id="rId19"/>
    <p:sldId id="330" r:id="rId20"/>
    <p:sldId id="313" r:id="rId21"/>
    <p:sldId id="314" r:id="rId22"/>
    <p:sldId id="31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55" autoAdjust="0"/>
    <p:restoredTop sz="94660"/>
  </p:normalViewPr>
  <p:slideViewPr>
    <p:cSldViewPr snapToGrid="0">
      <p:cViewPr>
        <p:scale>
          <a:sx n="155" d="100"/>
          <a:sy n="155" d="100"/>
        </p:scale>
        <p:origin x="2550" y="161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openxmlformats.org/officeDocument/2006/relationships/customXml" Target="../customXml/item2.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1:43:52.694"/>
    </inkml:context>
    <inkml:brush xml:id="br0">
      <inkml:brushProperty name="width" value="0.05292" units="cm"/>
      <inkml:brushProperty name="height" value="0.05292" units="cm"/>
      <inkml:brushProperty name="color" value="#FF0000"/>
    </inkml:brush>
  </inkml:definitions>
  <inkml:trace contextRef="#ctx0" brushRef="#br0">24459 4732 158,'0'0'49,"0"0"-5,0 0-6,0 0-6,0 0-4,0 0-3,0 0 1,0 0 1,0 0-3,0 0 1,10 29-4,-8-27-1,-2-2 1,1 0-2,-1 1 1,1-1-1,-1 0-1,2-1-1,1-6-3,-2-3-2,-1-7-1,0 5-5,0-6 1,-1 0-3,-4 3 0,0-2 2,-1 3-4,1 7 1,-3-3 0,2 3-2,-3 0 0,1 2 2,-5-1-5,-3 4 2,-4 2-1,-5 0-1,-1 0 1,3 5 1,-2 3-1,1 1 2,1 3-1,0-2 1,2 2 0,1 2 0,0 0 2,2 2 0,0 1 0,1 1 1,0 4 0,4-2 1,-1 4-2,2 3 2,-1 0-3,5-1 1,0 1-1,2-1 0,3-2 0,2 1 0,1-3-1,0-1 1,0 1-1,4-2 2,1-2-1,1 0 1,0 0 0,2-2-2,-1 1 7,-1 2-6,1 0 4,1-2-3,0 0-1,-1 1 2,2-1-1,1-2-2,0 0 0,2-3 1,1 0-2,0-2 1,3 0-1,-2-1 0,-1-4 0,0 0-1,3-2 2,-6 1-1,8-1 0,-1-1 2,-7-1-3,9-1 2,-7 0-1,-1 0 1,1 0-1,-8 0 0,7 0 0,-5 0 0,5 0 0,0 0-2,-1 0 3,-1 0-2,2-5 2,2 0 0,1 0 0,0-2-2,-2 2 1,2-3 0,-7 1 0,6-2 1,-4 5-1,-3-2-1,1 0 1,-4 3 1,1 2-1,-1-2 2,1-1-2,-1 1 0,1 2 0,-4 1 0,0-2 1,0 2-1,2-1 1,-1 0-1,1-1 0,-1 1 2,-1 1-1,2-2 0,-2 2-1,1-2-3,-1 2 3,2-1 0,-2 1 1,0-2 1,1 2-2,-1-1 0,0 1 0,2 0-1,-2-2 0,0 2 1,0-1-4,0 1-4,0 0-9,0-3-16,-8-3-37,1-1-53,-12 0-174</inkml:trace>
  <inkml:trace contextRef="#ctx0" brushRef="#br0" timeOffset="2616.1497">25256 4212 130,'0'0'15,"0"0"8,0 0 4,0 0 6,0 0 0,0 0-1,0 0-2,0 0-1,0 0-2,1 12-1,-1-11-1,1 1 1,-1-1-2,2 1 2,-2-1-4,1 1-3,-1-2-4,2 2-2,-2-2-6,1 0-1,-1 0-3,0 0 0,0-2-2,0-11 1,0-6-1,0-4 1,-1 3-1,-5 0 1,-1 2 2,-3-2-1,0 3 0,-1 0-2,-1 2 0,0 1-2,3 5 0,-4 2 0,0 0-2,2 5 1,-5-1-2,-2 3 2,7 0 0,-6 0 1,2 3 0,6 1 1,-5 2-1,5-1 2,2-1 0,-5 6 1,7-5 1,-6 8 2,3-1-2,2 2 0,-3 8-1,3-2 0,2 2 0,1 0 0,-1 3 0,1 2-1,0 0 1,2 2-2,-1-2 1,2 0 0,0-3-1,0-1 0,0-1 0,3-4 0,3-2 0,2-1-1,1 0 4,2-3-3,-2-3 2,2 0-1,-1-3 0,0-1-1,3-1 2,-4-1-2,2-3 2,-1 0-2,2 0 1,-1 0 1,0 0 0,3-7 0,-7 2-2,3-5 3,-2 3-5,-3-3 4,3-2 0,-4 5-2,3-8 1,-2 0-1,0-4 0,1-3 0,-2-3 1,-1-2-2,2-3 3,-2-3-3,0-4 1,-1-3-2,2 0 1,1 0-1,-1 3 3,1 2-2,-1 3 2,-2 3 0,-1 8 0,-1 0-1,0 4 1,0 5 0,-1-8 0,-1 11 1,1 3-1,-1-5 2,2 5-3,-1-1 0,1 3-2,0 4 2,0-1 0,0 1-1,0-2 0,0 1 0,0-1 0,0 0 0,0 1 0,0-1-1,0 1 1,0 1 0,-2-2 1,2 2 1,0 0 2,0 0-3,0 0 4,-1 2-6,1 6 3,0 5-1,-2 9 1,1-3 1,-1 9 1,1-2 2,-1 3-1,2-1 0,-1 4-1,-1 0 1,1 2-2,-2 2 1,2-3-3,-2-1 1,2-3-1,1-2 0,0-9 1,0 1 1,0-2 1,1 0-1,3 5-1,2-4 0,-2-6 0,1 3 0,2-1 0,-1-1 0,2 1-1,0-2 0,-1 1 3,-3-6-3,5 3 4,-3-1-3,1-5-2,0 2-2,1-1 3,1-1-1,2-1 1,1-2 4,0-1-3,7 0 1,-7 0-1,6-6-1,-8 4 0,-1-3 0,2 0-2,-2 0 2,0 0-2,-4 1 3,3-1 1,-5 2 0,0-1-1,1-4 2,-1 6-1,-1-3-1,2-5 1,-3 6-2,2-4 1,0-4 0,1 4 1,-2-1-2,-1 4 0,1 0 1,-2-1-1,1 2 1,-1-1 0,2 0 1,-2 5-1,0-1 0,0 1-1,0-1-2,1 1 1,-1-2-1,0 2 0,0-1-3,1 1-1,-1-2-11,0 2-14,0-1-38,0 1-69,0 0-143</inkml:trace>
  <inkml:trace contextRef="#ctx0" brushRef="#br0" timeOffset="4784.2737">25846 4714 201,'0'0'21,"0"0"4,0 0 5,0 0-1,0 0-7,0 0-5,0 0-2,0 0 1,0 0 4,0 0 0,69-20 1,-56 43-1,-3 6-1,-1 5-3,-5 3-2,-1 6-1,-3 1-2,0 1 2,-2-1 0,-2-5 1,-2-2-3,-1-5 2,4-12 2,0-7-2,3-6 3,0-7-4,0 0-1,0 0 1,0 0-1,0 0 2,0 0 1,0 0-4,0 2-5,0-4-2,0-11-6,2-9 3,2-10 1,5-1-2,-2-3 1,3-2 0,1 1 0,1 0-3,1 2 3,2 6-2,-4 7 1,-1 7 0,-1 3 0,-2 5-1,1 1 1,0 2-1,1 2 0,6 2 1,-1 3 1,2 8 0,0 6-1,-5 3 1,1 6-3,-4 1 3,-2 3-1,0 0 1,-3 2 0,1-3 1,-4-8-1,1 1 2,-1-9-2,0-6 1,0 4-1,0-5 2,0-1 0,2 1 0,-2-6 1,0 0 0,0 0 0,0 1 1,1-1 0,-1 0-1,0 0-1,0-3-3,0-15 1,2-10-2,2-8 0,5-3 0,5-4 0,2 2 0,6 0 2,1 4-3,-2 9 2,0 5 0,-7 8 0,0 5 0,-7 5 1,-3 2-1,6 1 0,-1 2 0,3 5 1,3 5 0,-4 7 1,-2 3-1,-1 5 1,-4 4 1,-1 2-2,-1 3 1,-2-1-1,0-1 1,0 2-1,0-2 2,-5-1 0,2-4 0,-1-2-2,1-3 1,-3-1 2,4 0-5,-1-6 5,0-6-5,3-2 0,0-7 0,0 0-4,0 0-5,0 1-14,0 4-25,1-1-68,8-4-144</inkml:trace>
  <inkml:trace contextRef="#ctx0" brushRef="#br0" timeOffset="5244.3">26725 4872 430,'0'0'8,"0"0"14,0 0 10,0 0 5,0 0-5,0 0-11,0 0-5,0 0-5,0 0-2,0 0-2,-61 65 1,55-40-3,2 4 1,1 0-2,1 0-2,1-1-1,1-2 0,0-4 2,6 1-2,1-4 3,1-4-7,1-3 3,3-5-3,-2-2 4,6-2-1,2-3-1,3-6 2,6-5-3,-1-2 0,-1-4-6,-2-2 2,-3 1-3,1-1 2,-3-1 4,-2-2-1,-2 3 3,-3-1 2,-5 5 1,-3-2 1,-3-1 1,0 0 1,-3-7 1,-5 6-1,-1 1 2,-3 0-3,0 4 1,-1 1-4,3 4 0,-2 2-1,2 4 0,-1 3-1,-6 0-2,0 2-1,-3 6-3,3 4-4,2 5-9,7-6-22,2 1-29,4 3-30,2-3-61,2 3-73</inkml:trace>
  <inkml:trace contextRef="#ctx0" brushRef="#br0" timeOffset="5900.3375">27420 4775 358,'0'0'36,"0"0"2,0 0 0,0 0-2,0 0-6,-78-37-9,61 37-6,-7 0-5,2 0-2,1 8-1,-1 1 2,2 4 0,0 2 1,0 2 2,3 4 0,2-1-1,2 5-3,1 2-2,4 0-3,2 0-2,1 1 0,5-3-3,0-5 3,0-4 0,2-3 0,4 1 1,2-3-1,1 1 0,1-3-1,-4-3 1,3-1 0,0 0 1,0-2-1,2 1 1,3-4 0,5 0-2,1 0 0,6-5 1,-2-4-2,-2-3 1,1-5-3,-1-1 2,1-3-1,-4-3 1,1 0-1,-1-5 0,-5 0 0,-2-3 2,-2-3-4,-3-2 1,-2 1 1,-2-2-1,-2 0 3,-1 0 1,0 2 0,0 0 1,-3 3 1,-1 3-4,-1 1 5,1 4-3,0 8 3,-2 1 2,5 5 0,-1 7 0,1-1 2,1 5-2,0 0 0,0 0-3,0-2-1,-2 2-5,2-2 1,-3 2 1,0 7 3,-1 14 3,0 9-2,1 8 4,0 7-3,-3 4 0,3 2 1,1-1-3,0 1 1,1-6-4,1 0 2,0-5-1,1-2 1,6-3-1,3-5 0,2-1-2,4-4 2,0-5-2,4-1-1,-1-4 3,1-4-6,2-2-3,-8-4-11,5-2-17,-1-3-27,-1 0-42,4 0-79,-5-8-82</inkml:trace>
  <inkml:trace contextRef="#ctx0" brushRef="#br0" timeOffset="6885.3938">28105 4426 473,'0'0'33,"0"0"0,0 0 1,0 0-5,0 0-7,0 0-8,0 0-6,0 0-4,0 0-1,0 0-1,-6-20 0,5 19-2,1 1 0,0 0 1,-2 0 1,2 2 3,-1 17 4,-3 8 7,1 12-2,0 4 8,0 4-10,-1 1 0,-2 1-1,0 1-4,-2-1 0,0-3-5,2-3 0,2-5-3,1-6 2,-1-10-1,4-3 1,0-9-1,0-3 0,0-2 0,0-5 0,0 0 1,0 0-1,0 3 0,0-2 1,0-1-3,0 0-1,0-1-1,0-19-5,0-9-1,4-14-3,-3-2-2,1-2-6,-1-5 2,1 1-1,-2-1 7,0 1 8,0 6 2,0 3 8,-5 8-4,0 3 4,2 11 5,0 5 1,0 3 2,2 8 0,1 0 0,0 4-3,-2-1-3,2 1-1,0-2-1,0 1-1,0-1-2,0 1-1,0-1-1,0 2-1,3 0 1,10 0 1,3 8 0,6 4 0,-2 5 0,0 5-1,0 2 5,-2 5-3,1 3 4,-1 3-2,-2 0 0,3 1 1,-3 0-2,1-2 0,2 2 1,-1-1 1,0 2-1,1-4 1,1-1-2,-1-3-1,0-2-2,-2-2 0,1 0-1,-2-1 2,-2-3-1,0-2 0,-2-1 1,-2-4-1,-1-3 0,-3-4 0,0-1 0,-1-1 1,-1-1 0,-1-1 0,-3-3 1,0 0 0,0 0 0,2 0 1,2 0 0,2-4-2,0-10 1,0-9-1,-1-5 0,-2-7-1,-1-6 0,-2-5-1,1-2 1,0-5-1,1-1 1,1 0-2,0 2 1,1 1 1,2 2-3,0 7 3,-1 3-3,0 3 2,1 6 2,-3 4-1,0 6 1,-1 2-2,1 6 2,-3 0 0,1-1-1,-1 8 0,0-5 0,0 3-3,0 1 4,0-1-1,0 7 1,0-5 1,0-1-2,0-1-1,0 3 2,0 4-1,0-1-1,0 1 2,0-3-2,2 3 0,-2-3 0,0 2-2,0 0-2,0 1-3,0-2-8,0 2-11,0-2-25,0 1-56,0 1-128,0-2-65</inkml:trace>
  <inkml:trace contextRef="#ctx0" brushRef="#br0" timeOffset="12174.6964">22028 4821 266,'0'0'50,"0"0"-6,0 0-5,0 0-5,0 0-5,0 0-3,0 0-2,5-83-5,-1 76-3,-2 2-4,4-1-4,-2 3-5,-1 0-4,7 3 0,-3 6 1,5 14 2,1 12 7,-3 10 4,-4 14 7,-1 5-3,-5 8 0,0 3-5,0-3-6,-2-1-2,0-11-3,1-10 1,1-11 0,0-10 1,0-14-1,0-7-1,0-5 1,0 0 3,0 0 5,0 0 6,0 0 1,0 0-1,0 3-4,-2-6-7,-2-11-3,-2-8-1,2-12-1,-1-5 1,5-8 1,0-5-5,2-7 3,5-6-5,3-4 1,4 0 4,3 2-2,0 7 3,0 6-2,2 12 2,-2 7-1,-2 8 0,-5 10-1,0 3-1,-6 8 0,-1 2-1,0 1 0,-3 3-1,3 0 1,4 8 0,3 12 1,2 11 1,-1 10 1,-3 7-1,-4 7 3,-1 4-3,-2 0 3,-1-2-3,0-4 2,0-6 2,0-7-1,0-5 2,0-2-4,2-6 0,-2-8-2,0-1 3,1-5 0,-1-1 0,0 0 0,0-6 0,0 5 0,0-5-1,0-2 0,0 2 2,0-6-2,0 0 1,0 0-1,0 2 1,0 0 1,0-2 1,0 0 1,0 0-2,0 0 0,-1-17-1,1-8-2,0-9-3,0-6 4,0-6-4,4-3 3,6-8 1,-1-4-4,3 1 5,2 2-2,-1 7 1,1 7 0,0 6-1,0 7-1,-3 6 1,1 5-1,-2 6 2,-1 4-1,-3 3 0,-3 2 0,1 3-1,-4 2-1,0-2-1,0 2 1,7 0 0,3 2 0,0 12 1,3 8 1,-4 7 0,-3 9 2,-3 8-1,0 7 0,-3 3 0,0 2 1,0 1-1,0-3 3,-2-1 0,-1-6-3,0-1 3,2-8-4,1-3 1,0-7 1,0-9-1,0-6 0,0-3 0,0-7 0,0 0 0,0-5 1,0 0 2,0 0 0,0 0 0,1 2 0,-1-2-1,2-3-1,-1-16-1,2-7 0,0-11-1,3-5-1,1-5-3,0-11 2,5-4-4,5-2 1,2-5 2,0 4-2,2 5 4,-2 11-3,-3 9 2,-2 11-2,-3 9 1,-5 8-1,-3 9 0,-3 3 1,0-1 1,0 1 0,5 0 1,7 4 2,-2 11 0,4 10 1,-4 7-1,-2 7 0,-4 8-1,-2 6 1,-2 4-1,0 0 1,-2 3 3,-4-2-3,-1-2 3,-2-3-2,1-5-2,2-7 1,2-7 0,1-10-2,1-4 2,2-8-1,0-7-2,0 2-1,0-4-12,0 1-17,0-1-36,8-2-49,-3-2-90</inkml:trace>
  <inkml:trace contextRef="#ctx0" brushRef="#br0" timeOffset="12872.7363">23047 4961 391,'0'0'20,"0"0"3,0 0 5,0 0-1,0 0-7,0 0-4,0 0-4,0 0-3,0 0 1,-3-7-2,15 5 0,4-1-1,6-4-1,1 2-3,-1-4-2,3 0-1,-1-2-1,-1 2-4,1 0 2,-3 1-5,-5 4-7,-7 1-17,-2-2-33,-4 2-46,0 1-112</inkml:trace>
  <inkml:trace contextRef="#ctx0" brushRef="#br0" timeOffset="13205.7553">22861 5007 561,'0'0'12,"0"0"2,0 0 3,0 0 3,0 0-2,0 0-3,0 0-3,0 0-5,0 0 0,0 0-2,109-16 0,-63 8-3,9-4-1,4 0 1,3-1-2,4-3 0,-4-3-2,-3 3-1,-6 1-2,-4 2 0,-9 3-4,-13 3-2,-5 5-5,-8 2-4,-8 0 2,1 0-2,-4 0 1,1 2-5,-2 5-8,-2-2-14,0 3-12,-6 3-12,2-3-11,0 1-20,2-7-37</inkml:trace>
  <inkml:trace contextRef="#ctx0" brushRef="#br0" timeOffset="13636.78">22974 5286 411,'0'0'26,"0"0"9,0 0 9,0 0-4,0 0-7,0 0-8,0 0-5,0 0-5,0 0-3,22-15-3,-9 9-2,0 0-4,4 1 0,3-1-1,-1 1-1,3 1 0,1 0-1,1-1-1,1-1 2,6 0-2,1-1 1,3-3 1,0 0-1,0-2 0,-2 3-4,-2-3 3,-4 4-4,-4-1 3,-7 6-1,-5-1 1,-6 4-2,-1-1 2,1 1-1,-1-2 2,2 2 1,-6 0-3,0-2-2,0 2-2,1 0-9,1 0-14,-1 0-27,2 0-45,-2 0-80,1 0-72</inkml:trace>
  <inkml:trace contextRef="#ctx0" brushRef="#br0" timeOffset="17060.9759">22208 6114 387,'0'0'12,"0"0"9,0 0 7,0 0 3,0 0 1,0 0-1,0 0-1,0 0-1,0 0-2,0 0-5,65 2-5,-29-7-5,3 0-4,6-2-2,1 0-2,6-1-3,5 1 0,0 2-1,3 3-3,2-1 3,3-1-1,1 3 1,4 1 1,3 0 0,1 0 0,3 0-1,3 0 0,5 0 0,3-4-1,3-1 1,5-5 0,-1 0 0,3-2 1,0 0-1,-1-2 0,-1 1 0,-1 1 0,-2 2 0,-2 0 2,-3 2-3,-1 0 1,-1 1-1,1 0 0,3 0 1,-1-1 1,5 1 0,2 0 0,4 0-1,5-1 0,4 1 3,3-3-3,4 3 2,0-3-5,-6 3 3,-2 1-3,-7 2 3,-7-1 0,-5 3 0,-7 2 3,-8 0-3,-4 0 0,-5 0 0,0 0 0,1 0 1,2 0-1,4 0 1,5 0 0,5 0 0,3 0 3,2 0-3,0-1-3,0-3 3,-2 1-1,-6-2 1,-5 0-1,-7 1 1,-7-1-1,-6 1-1,-5-1 0,-4 2 1,-2 0 0,-3 0 1,1 0 0,1 0-1,0-1 0,1 1 0,5-2 1,1 0 0,2 1-1,2-1 1,-1 0 0,-2 2 1,-3-2 1,-3 1 0,-3 1 0,-4-1 1,-6 1-1,-2 1 0,-1 1 1,-5-3-3,-9 4 1,4-3-1,-4-2-1,3 1 1,5 1 0,1-2 0,2 0 1,2-2-1,2-2 3,3 1 0,0-1-1,0-1 1,0 3-1,-2-2 0,-3 2 0,-4 0-1,-7 2 1,0 1-1,-7 1 0,-5 2-1,1 1 1,0-2 0,0 1-1,5-1-1,-1-1 0,2 0 2,2-1-2,1-3 1,3 0 2,0-1-2,-7 3 3,4-2-2,-2 2 3,-3 1 0,5-4-1,-7 6 1,-4-1-2,5-2 0,-6 1 0,1 1-1,3 3-1,-6 0 1,3-4-1,0 1 0,0 0 0,1-4-1,-1 3 0,0-4 0,1 1 0,-1-3 0,3-7 2,-3-1-1,0-8 1,-2-2-2,-1-1 1,0-3-1,-4 0 1,-5-5 1,0 0-4,-2-4 3,-2-3-4,1 1 1,-1-4 2,0-1-2,3-1 3,-1-3-2,2-1 1,3 1-3,0 1 3,0-1 0,2 3 0,3-4 0,1 2-3,0 0 3,0 2-4,0 0 5,0 5 0,0 2-1,0 1 2,0 7-3,0 3 2,-3 4-3,1 8 3,0 0-2,-1-1 1,-2 3-1,1-7 0,1 8 0,-3 0 0,5 5 1,-2-1 0,0 0-1,2 0 1,-2-1-1,0 1 0,0-2 1,0 3 0,-2-6 0,1 1 1,-3 3 0,0-5-5,1 4 4,-1 2-6,-5 2 5,1 0-2,-5-2 3,-2 2-1,-2 0 0,-3 2 0,0-1 0,-2 2 0,2 2 0,0-2 0,0 1 0,3-2 2,-5 2-2,-2-3 0,-4-1-1,-3 0-1,-7-2-1,-8 2 1,-4-3-2,-8 3 1,-6 1 1,-2 1 0,-6 0-1,-4 1 1,0 2-1,-3 0 1,1 2 3,-3-1 0,-1 1 0,1 2 1,0-2-1,1-2 0,0 3 0,0-1 0,2-1 0,-3 1 1,-2-2-1,-2 2 0,-4 1 0,0-2 0,-4 3-1,-2-1 2,-3 1-2,1 1 0,-1 0 0,1 0 0,1 0 0,5 0 1,4 1-1,2 1 1,4-1-2,1-1 1,5 0 2,4 0-1,1 0 0,3 0 0,1-1 0,-3 1 0,1 0 0,-2 3 0,-1 4 0,-3 0-1,-4 3-1,-1 2-1,-1 0-2,-1 1 0,-3-1-1,1 0 0,-2-3 3,2-3 1,7-1 2,4-2 2,5-2-4,8-1 2,1 2 0,2-2-1,1 1 1,-1-1 1,1 2-1,-1-1 0,1 1 0,1 1-1,1 0 1,0 0 0,-1 0-1,0 0 0,-1 0 0,-1-1 1,1 1 0,0-3 0,4 0 0,1 0 1,2 0-1,6 3 0,5-2 1,4 0-1,3 1 1,2 0-1,2 1 0,3-1 0,3 1-1,-2 1 2,4 0-1,-1 0 0,2 1 0,-3 0-2,1-1 2,-2-1 1,0 2-1,-2-2 0,-1 1-1,-2 1-2,-4 2 3,-2-2 0,-4 0 0,1 2 2,2-2-2,1 2 0,4 1 1,3-3 4,2 2-5,3-1 3,3 2-3,-2 0 0,3 0-2,2-1 2,-2 2-1,1 0 1,-3 0 0,-1 0-2,-1 2 4,3-2-2,0 0 0,0 2 1,7-6 0,-2 4-2,8-5 2,-2 0-1,2 1 1,1-3 0,1 4 0,2-4-1,-3 6 1,0 4 0,1 2 0,0 4 1,1 4 1,-1 0 0,-1 5-1,1 6-1,-1 2 2,-4 4-4,2 4 3,0-2-1,-2 2 0,3-2-1,1-1 2,0-6 1,1 0-4,4-2 5,-2-2-4,3-3 0,0 0 0,0 1 1,0 1 2,0 1-1,0 0 0,0 4 0,0 3-1,-1 0 0,-2 6 1,-1-1-1,-2 3 1,1-4-2,-1 1 1,0-3 0,3 1-1,0-1 5,0 0-3,3 0 2,0-2-3,0 0-1,0-3 0,4-2 0,3-1 2,-1-1-4,0 1 2,1-2 0,1 0 2,-2 0-2,0-1 1,2-1-1,-4-1-1,2-1 1,-2 0 2,0-1-2,-2 0 1,1 1-1,-3 1 1,0 1 3,0 1-4,0 1 4,0 0-4,0-2 0,0-4 0,0-4 0,0 1 0,0-2-1,1-4 2,1 3 0,-1-5-1,0-2 0,1 0 0,-1-5-1,2 2 1,-1-2 1,-1-1-1,4 4 1,-1-6-1,-3 1 1,2 2-1,-3-5 1,0 0-1,2 2 0,0 1 1,0 1 0,1 0-1,-3-4 1,0 0-3,0 0 2,1 2 0,4 2 0,-2-1 1,0 2-1,1-2 0,0-1 0,0-1 1,5 2 0,0 1 1,4-2-1,3 0 0,2-2 0,8 0 0,-3 0 0,-1 0-1,-4 0 0,-1 0-1,2 0 1,-5-2 1,5 2-1,1-2 0,-8 2 0,10 0-1,-4 0 1,1-1 1,9 1-1,-4-3 0,2 0 0,2-3-2,-1 1 2,1-1 0,-1 2 0,1-1 2,-1 0-2,-1 3-1,-6-1 1,-2 1 0,-4 0-1,-2 1 3,2 1-2,-8 0 0,0 0 0,-2 0-2,2 0 1,1 0 1,-1 0-3,-6 0-2,0 0-6,0 0-6,1 0-6,-1 0-18,0-6-54,0-5-115,-10-6-93</inkml:trace>
  <inkml:trace contextRef="#ctx0" brushRef="#br0" timeOffset="20804.19">22068 4853 132,'0'0'39,"0"0"-2,0 0-1,0 0-2,0 0-4,0 0-3,-6-78-3,6 66-4,0-1-1,3 3-1,1-1 2,3-2-4,-2 5 0,5-2-3,-4 3-2,1 2-1,0-2-3,-3 4-1,1 2-3,-5 1-1,0-1 0,4 1 0,5 1 2,1 10 0,3 8 5,-4 7 1,-4 6 0,2 5 2,-1 6-3,-3 1 1,2 3-4,-4 0-1,2 1 0,-3-2 3,0 0 0,0-2-1,0-5 2,-3-1-5,-3-5 1,2-4 0,-1-4 1,1-5-1,0-6-2,3-2-1,-1-9-2,1 2 2,1-5 0,-2 0 3,2 0 2,0 2 2,-1 0 1,1-1 2,0 1-1,0-2-1,-2 0-1,2 1-3,-3-1-3,-1-8-2,-1-5 1,-3-8-2,2-3 1,2-1-1,1-4 1,1-1 0,2-2-4,0 0 3,2-2-5,5 1 3,1 2 2,1 1 0,0 1 0,1 0 0,2 4 0,-2-1-2,0 3 2,2 1 0,-2 2 0,0 3 1,3 0-1,-6 7-1,2-2 1,-1 4-1,0 1 1,-1-1 1,-1 2-3,2-1 2,-5 4-1,0 3 0,-3 0 1,3-5-1,1 5 0,1-2 0,5-1 0,-6 3 1,6-2 0,-1 1-1,2-2 1,0 2-1,-1-1 1,1 1 0,1-3 0,-2 3 1,2-1-1,-1-1 1,-6 2-1,2 1 0,-2 0-1,4 0 3,4 3-3,5 8 1,-7 1-1,-1 8 0,-1 6 0,-2 3 2,0 3-2,-1 5 2,0 1-2,-2-2 1,-1 0 0,2-2 1,-4-2-1,2-3 0,0-3 4,-3-6-4,0-1 4,0 0-4,0-8 0,0 8-1,-4-1 1,-2-3 1,-2 6-1,0-5 1,1-4 0,-1 2-1,4-6 0,-2-1 1,0 3-1,3-6 1,2 1 0,1-5-1,0 0 1,0 0 0,0 2 1,-3-1 0,3 1-1,-1 0 1,1-2 1,-2 0-1,2 0 1,0 0-1,0 0-1,0-14 0,0-5 0,0-6-1,0 0 1,0-1-1,2-2-4,3-4 4,1-4-4,2 2 4,-1-4 1,3-1-2,-2 0 2,3 0-3,0 0 3,-1 4-1,2 0 0,-1 4 2,0 6-3,-3 1 1,2 4 1,-2 4-2,-3 3 1,3 1-2,-4 2 2,5-3-1,-1 1 1,-2 4-1,4-4 1,-4 7-1,1-4 1,1 2-1,-1 1 0,1-1 3,-5 5-3,2 0 1,-5 2-1,3-3-1,1 1 1,-1 1 1,1-1-2,-4 2 0,0 0 1,6 0 0,-2 0 1,5 0 0,3 8 0,-1 1 0,-1 1 0,-1 0 0,1 1-1,-3 2 0,2 4 0,-1 0 3,-2-1-3,0 4 2,-2 2-2,-2 4 1,-1 1-1,-1 3 1,0 3 1,-4 2-1,-2 2 0,-1-1 2,-2 1-3,1-2 2,0 0 2,1-1-6,0 0 7,3-5-5,1 2 2,0-3 1,1-9-2,1 0 0,1-5 0,0 0 0,0-1 0,0-6 1,0 5-1,0-5 0,0-4-1,0 4 1,0-7 0,0 0 0,0 0 0,0 2 0,0-1 0,0 1 0,0-1 0,0 0 1,0 2-1,0-3-1,0 2 1,1-1 0,-1 1 1,2 0 0,-2-1 0,1-1-2,1 0 2,5 0-1,6 0 1,1-5 1,7-5-1,-3-3-2,0-1 1,0-1 0,-1-4 0,1 0 2,-3 2-2,1-4-1,-3-1 2,-1-1-1,-1 2-4,-4 1 6,-3 3-7,0 3 4,-2 2-4,-2 7-1,0-6-2,0 7-6,0-1-13,-6-4-14,-4 3-29,1 1-38,-9 0-64,2 5-93</inkml:trace>
  <inkml:trace contextRef="#ctx0" brushRef="#br0" timeOffset="21724.2426">22169 5039 181,'0'0'40,"0"0"-6,0 0-4,0 0-6,0 0-6,0 0-5,0 0-7,0 0 0,0 0 2,-4-7 6,4 7 8,0 17 2,-2 5-4,2 8-4,-3 3-4,0 0-7,-1 3 4,-1-3-2,0-3-1,1-4 2,1-1 0,0-10 0,-2 2 2,1-3 3,0 1-1,-5 2 1,2-2-2,-2 0-1,3-4-2,-2 0-1,-1 1 0,3-4-3,-3 4 1,4-4 0,2-4-2,0 1 2,3-5 0,-1 0-1,1 0 4,-2 0 0,1 3 1,-1-3 0,1 0-2,-1 0-1,1 2-1,-1-2 1,1 0-1,-1 0 3,-3 0-4,-1 0 0,2 0-2,-5-2 0,6-1 0,-1-1-2,-5-1 1,6 4 0,-1-1-1,-3-3 0,4 3 0,-2-1 0,-3-1 1,5 1-2,0 1 2,0 1-1,-1-3 0,1 1 0,0 0 0,0 2 0,3 1 0,-5-3 0,1 0 0,2 0 0,-4-3 1,3 3-1,0 0 1,0 1-1,-2-1 1,3 0 1,-4 0-1,-1-3 0,4 3 0,0 0 0,0 0 0,3 3 0,-1-2 0,1 2-1,-2-1 0,1 0 0,-1-1 0,1 0 0,1 1 1,-2 1-1,2-2-1,-1 2 2,1 0-2,-2 0 1,2-3 0,0 3 0,-2-1 0,2 1 1,0-1-1,-2 1 0,2-2 1,0 2-1,0-1 1,0 1-1,0-2 0,0 2 0,0-2-1,0 2 0,0-1 0,0 1 0,0-2 1,0 2-2,0-2 2,0 2-2,0 0-1,0 0 2,0-3 0,0 3 0,0 0 1,0 0-1,0 0-1,0 0-1,0 0-4,0 0-9,2 0-19,5-2-41,1-5-84,10-1-123</inkml:trace>
  <inkml:trace contextRef="#ctx0" brushRef="#br0" timeOffset="24915.4251">21666 6786 279,'0'0'15,"0"0"-3,0 0 3,0 0 2,0 0 8,0 0 8,0 0-2,0 117-5,0-67 0,3 4-7,1 0 2,2 0 3,-2 0-4,3-2 4,-3-8-4,1-3-2,-2-8 2,0-12-1,-2-7-4,1-8-3,-2-6-2,0 0-1,0 0-1,0 2 1,1-1 1,-1 1 1,0-2 0,0 0-4,0-15-2,-1-12-1,-4-9 0,1-6 0,1-7 0,0-8-2,2-7 1,1-4-5,0-2 1,2 3 4,9 5-3,-1 8 0,4 8 0,1 11 0,1 6-2,0 6 1,1 8-2,2 5 2,0 3 0,1 5 0,4 2-1,0 7 0,3 5 1,1 6 0,-3 5 1,-2 1-2,-3 5 1,-6 0-2,-4 1 2,-6 2 0,-4 2-1,0-1 0,-7-2 1,-8 1-1,-3-3 2,-7-2-5,-4 0-1,-5-6-2,-3-5-2,-2-3 4,-1-3 1,4-6 3,1-4 1,3 0 2,6-9 0,3-4 1,7-1 1,5 2-3,5 4 1,6-2-2,0-1 1,4-3 0,11-1 0,1 3 1,5 5 0,5 4 0,2 3 1,2 0-2,2 10 1,0 2-1,-2 3 1,0 5-1,1 2 1,-2 3 0,-2 2 1,-1 4 2,-2 1-4,-3 1 4,-1 1-4,-2-2 2,0 1 1,-2-1 0,-1-5 0,-3-1 0,0-7-3,-4-3 0,-1-5 1,-3-4 0,0-4 2,-1 2-3,-3-5 1,0 0 0,0 0 0,2 0 0,-1 0-1,1 0-4,-2 0-11,0-10-18,0-8-41,0-8-50,0-1-93,-5-3-61</inkml:trace>
  <inkml:trace contextRef="#ctx0" brushRef="#br0" timeOffset="25455.456">22642 6845 319,'0'0'46,"0"0"10,0 0 0,0 0-5,0 0-18,0 0-11,0 0-4,0 0-4,31-83-1,-31 63-1,0-1-3,-5-6-3,-5 3-1,-2 1 0,-5 5 0,-1 5-1,-5 4 0,-3 6-1,-1 3-1,-4 3-1,1 9 0,0 5-1,-1 5 1,4 2 0,2 5-2,3-2 2,7 2-2,6 0 2,6-2-1,3-1 1,6 0 0,10 1 0,1-1-2,6-1 3,3 0-2,3-1 2,1 1 0,2 2-1,2 0 0,-1 2 2,0 3 0,-4 3-3,-3-1 3,-6 0-5,-5-1 3,-6 0 2,-4-6-1,-5-2 2,0-3-1,-5-4 1,-7-4 1,-1-2-2,-8-2 3,0-4 1,-5-2 0,0-4 3,-3-3-4,1-6 0,2-1-2,0-2-2,5 0 1,6 2-1,1 2 2,5 1 2,5 4-4,1 2-1,3 1-1,0-2-1,0 2 0,0-1-2,-2 0-3,1 1-3,-1-2-6,2 0-11,0 1-18,0-4-31,3-2-49,9-3-74,5-2-71</inkml:trace>
  <inkml:trace contextRef="#ctx0" brushRef="#br0" timeOffset="25915.4823">23067 6834 498,'0'0'33,"0"0"8,0 0 2,0 0-10,-20 80-10,17-45-6,0 1-6,0 4 2,1-3-4,2 4 0,-1-3-1,1-4-4,0-2 4,-2-9-3,1-3 2,-1-7 2,1-6 1,1-2 1,0-5-3,-3 3 1,0 1 0,1 0-1,0 1-1,-4-5-3,-1-5-2,-6-9 0,0-8-2,4-3 3,-1-10-6,6-3 3,1-7-3,3-3 2,0-4 1,0 2-1,4 0 1,5 8-1,-2 6 1,0 10-1,1 7 2,-1 5-1,-2 6-1,1 3-2,2-2-3,3 6 4,7 1 1,3 5 0,7 12 2,-1 8-1,0 2-3,1 7 4,-2 1-1,2 2 1,-2 1 0,-3 0 0,0-3-1,-4-1 2,-2-2-4,-2-6-2,-3 1 4,-4-11-9,-2-1-3,-2-4-11,-3-6-15,1-1-20,-2-3-43,-10 1-58,-8-1-125</inkml:trace>
  <inkml:trace contextRef="#ctx0" brushRef="#br0" timeOffset="26105.4932">22948 7146 503,'0'0'19,"0"0"5,0 0 6,0 0 0,0 0-9,0 0-7,0 0-4,84-75-4,-55 63-2,1 2-2,0 0-4,1 2-2,-1 4-7,-1 2-18,-4 2-34,0 0-43,-7 3-95</inkml:trace>
  <inkml:trace contextRef="#ctx0" brushRef="#br0" timeOffset="26683.5262">24041 6752 538,'0'0'2,"0"0"12,0 0 8,0 0 3,0 0-1,0 0-8,0 0-8,0 0-5,0 0-1,-82-27 0,70 47 2,2 5 1,0 4 2,3 4 1,1 3 3,3 3 0,1-3 1,2 0-2,2-2-2,4-4-5,4-2 0,3-4-1,0-4 0,3 2 3,-2-3-6,5-1 4,-3-2-4,4-2 1,0-4 0,-1 0 2,-3-6-3,2-2-1,2-2 0,1 0-3,7-9-2,-3-5-6,-1-4-2,2-5-5,2-4 5,-3-2-2,0 0 5,-4-1 3,-4 1 0,-4 0 6,-5 3 0,-3 7 4,-4-1 0,-1-1 2,0 9 2,-1-5 1,-2 7 5,1 6 3,-3-2 3,2 3 1,0 0-2,0 1-5,3 2-1,-1-1-6,1 1 0,-3 0 1,0 8-1,0 7 2,1 8 1,2 1-2,5 3 0,2-1-3,2-1-1,1 0-1,-3-4-2,2-2-1,-3-4-3,2-2-7,-4-5-10,2 0-17,-1-1-27,-2-5-43,0 3-94,-1-5-63</inkml:trace>
  <inkml:trace contextRef="#ctx0" brushRef="#br0" timeOffset="26848.5357">24296 6611 459,'0'0'0,"0"0"-4,0 0-4,0 0-6,0 0-12,0 0-37,0 0-70,0 0-78</inkml:trace>
  <inkml:trace contextRef="#ctx0" brushRef="#br0" timeOffset="27195.5555">24583 6614 620,'0'0'5,"0"0"8,0 0 9,0 0 5,0 0-1,5 79-4,0-40-8,3 7-3,2 5-4,0 4-3,0 2-1,3 4 1,-3 3 1,3 2-1,-3-2 4,-1 3-2,1-2 1,-1-1 1,-3-3-1,-1-4-1,1-6-4,0-8 1,0-4-4,-2-8 1,-1-11-1,0-10-1,-2-3-3,-1-7-4,0 0-5,0 0-7,0 0-9,-1-9-13,-9-10-15,-6-10-18,-2-5-8,0-7-17,-4-3-16,2-6-3,1-3 12</inkml:trace>
  <inkml:trace contextRef="#ctx0" brushRef="#br0" timeOffset="27401.5673">24562 7201 11,'0'0'68,"0"0"5,3-88-4,2 68-3,4 1-5,-2 4-3,2-1-12,2 2-3,1 2-10,1 2-6,3 0-6,-6 5-3,7 0-8,-1 5 0,5 0-3,3 2 1,-1 8-1,-4 4-2,0 5-2,-6 3 0,-2 3 2,-5 4-2,-4 0 2,-2 0-4,-5 1 3,-5-2-4,-3-3 1,-4-4 0,-1 0-2,0-8-1,3-4-4,-2-4-6,1-5-22,4 0-35,-4-7-71,5-13-130</inkml:trace>
  <inkml:trace contextRef="#ctx0" brushRef="#br0" timeOffset="28404.6247">24900 6367 460,'0'0'22,"0"0"15,0 0 5,0 0-1,0 0-9,29 83-10,-22-47 1,3 7-4,2 10-1,2 3-7,-1 6-5,3 2 0,-3 1-4,0 1 2,0-8-4,-1-1 3,-1-10 1,-2-6-5,-2-10 6,-2-8-5,-2-12 3,-2-5-1,-1-6 1,0 0 2,0 0 3,0 0 4,3 0-4,-3-1-1,0-18-9,-4-8 0,-1-9-1,4-3 0,1 2 1,0-3 0,6 3-2,3 1 1,0 7 2,3 7 0,-4 8 0,-2 7-1,2 4 1,2 3 0,5 6 1,4 7 2,-4 7-2,2 6 1,-4 4-2,3 2 3,-3-2-2,0 1 0,1-4-1,0-3 0,0-4 0,-1-3 0,-2-7 0,1-3 0,-5-2 0,6-5-2,3 0 1,0-8-1,5-8 0,-3-6 0,1-3 0,-5-7-1,1-3 0,-4-4-3,-2-4 0,-3 1-1,-2 1 1,-4 5 2,0 5 4,-1 5 0,-5 11 1,-3 2-1,3 6 1,-4 6 1,-4 1 1,1 1 3,-6 10-1,6 7 2,0 4 0,4 4 0,4 4-2,2 2 1,3 1-3,0 1 0,5-2-2,3-2-2,2-2 2,3-3 2,-1-4-2,2-1 3,0-5-1,2-3-2,-6-4 1,4-3-1,-5-1 1,3-4 2,7 0-3,-3-5 1,7-6-1,-1-4-2,0-4 2,1-6-2,0-2 2,-3-3-1,-3-4 1,-2 0 0,-5-1 0,-6-2-3,-2 5 1,-2 2-1,-2 6 2,-2 7 3,-4 3-1,3 7-1,-5 1 0,1-1-2,3 5 2,-7 0 1,7 2 0,-4 0 0,-1 0 0,7 2-1,-4 3 0,7 0 0,-1 0 0,2 4 3,0-2-3,5 2 0,3 2 0,1-6-2,3 0 2,-2-1-1,4-4 0,8 0-1,-5 0 1,6-2 0,-8-3 2,1 3-1,-6-1 0,0 1 1,3 2-1,-1 2 3,0 8 0,-3 9 1,-1 3 2,-6 8 0,-2 4 1,0 4 3,-1 1-6,-6-1 2,-1-1-6,2-6-1,3-7 1,1-6 0,2-7-1,0-4 4,0-2-3,0-5-1,0 0 1,0 0-2,1 0 1,11-2 0,5-10-3,2-5-3,0-3 1,-6 0-3,0 2-1,-5 4-5,-3 7-5,-2 4-12,-3 3-13,0-2-24,0-1-28,0-4-34,-2 2-92</inkml:trace>
  <inkml:trace contextRef="#ctx0" brushRef="#br0" timeOffset="29631.6949">22020 7940 303,'0'0'27,"0"0"9,0 0 11,0 0 2,0 0-4,0 0-7,0 0-5,0 0-5,0 0-5,0 0-2,-75-27-4,73 27-5,1-2-2,-1 2-2,1-1-1,-1 1-1,1-2 0,-1 2-1,1-1 0,1 1 0,-3 0-2,3 0 0,0 0 1,0-2 2,15 0 2,8 1 0,7-2-1,5 1-1,5 0-2,8-2-2,3 1 1,5-3 1,5 0-1,3 0 0,5-3-2,0 1 3,2-1-8,4 1 3,2-1-2,1 1 3,-1 0 0,-2 1 1,-3 2-1,0 1-1,-4-1 1,-1 1 1,-4 0 0,0 0-2,-3-1 1,-2-3-3,0 1 5,-2-1-2,1-1 1,-1 1 0,-1-1-1,3 0 2,0 0-2,0 0 1,-1 1 0,0-2-2,-2 2 1,-5 2 0,-1 1 0,-4-1 2,-3 4-2,-3-1 1,-4 1 0,-3 0-1,0 0 1,-3-1 0,-1 3 0,3-4 0,1 1 0,2-2 0,5 1 1,0-2 2,5-1-2,2 0 0,4-1-1,1-1-3,4 1 3,1-1-1,-1 1 2,0 2-2,-2 0 0,-2 0 0,0 1 0,-2 1-1,0-1 2,-1-1-1,3 2 0,-1-1 0,0 0 1,3 2-1,2-4 0,1 2 0,2 0 0,0 0-1,0-2 1,-2 3 1,1 0-1,-4-1 0,-4 1 0,-4-1 0,-4 2 0,-4-1-1,-4 4 1,-4 0 0,-3 0-1,-8 0 2,2-3-1,-3 3 1,2-1 0,1 0-1,-2-1 0,0-1 0,0 1 0,1 0 0,-1-1 0,-2-1 0,-3 3 0,5-2 1,-6-1-1,-1 4 1,0-3-1,-5 1 0,0 2 0,-6 0 0,4-2-1,1 2 2,-1-1-1,2 1 0,-6 0 0,0-2-1,0 2 1,1 0 0,1 0 1,0 0-2,0 0 1,-1 0 1,1 0-1,-1 0 0,1 0 0,-1 0 0,0 0 0,1 0 2,-1 0-2,1 0-3,-1 0 0,1 0-7,-1 0-13,1 0-35,-2-4-107,-5-7-145</inkml:trace>
  <inkml:trace contextRef="#ctx0" brushRef="#br0" timeOffset="33671.9259">27045 6220 247,'0'0'51,"0"0"-1,0 0-1,0 0-5,0 0-2,0 0-3,0 0-7,0 0-8,0 0-3,0 0-5,0-77-4,-1 71-5,1 2-3,-4 0-3,1 2 0,-3-1-1,-4 0-1,-3 3 0,-7 8 0,-8 9 1,2 8 0,0 9 0,3 7 1,0 4 0,0 5 4,4 4 1,1 3-2,3 0 3,2 0-4,4 3-1,4-4 0,5 2-1,0-3 1,5-4-2,5-2 3,6-4-2,1-6 0,6-2 0,3-7 1,2-2-1,4-3 2,-1-2 1,4-3-1,-2-3 1,1-4-3,-2-2 2,-3-4-2,-2-1 3,-1-3-2,-8 1 1,-7-4 1,-1 0 1,-4 0-1,1 0 3,-1 0 1,-6 0 2,0 0 1,0 0-1,1 0-2,1 0-3,-1 0-1,1 0-3,-1 0 0,0 0-1,-1 0-3,2 0-3,-2 0-5,0 0-18,1 0-28,-1-8-64,2-6-139,-2-8-30</inkml:trace>
  <inkml:trace contextRef="#ctx0" brushRef="#br0" timeOffset="34217.9572">27421 6705 396,'0'0'14,"0"0"15,0 0 10,12 105 2,-12-69-4,0 2-7,0-1-9,1 0-5,1-3-5,1-4-2,0-9-4,1-5 0,-3-4 0,1-9 4,-1 4 4,-1-7 6,0 0 4,0 0-2,0 1-1,0-1-6,0 2-2,0-2-5,-4-10-3,-3-10-1,-2-7-1,-1-8-1,4-4 1,2-11-1,-1-3 0,4-7 0,1-6-1,0-2 0,1-1-4,5-1 3,0 3-2,0 4 0,2 9 4,0 7-2,-1 10 1,0 8-1,-1 9-1,1 6 0,-3 6-3,4 4 0,6 1 1,2 3 2,6 3-1,-2 9 1,0 5-1,-1 4-3,-4 4 2,-1 0 2,-5 1-2,-5 1 3,-2-4-1,-2 2 0,-6-1 0,-5-2 2,-4-2 0,-1 1 1,-5-1 3,1-2-4,1-1 3,1-2-3,4-6 0,3-1-2,4-3-3,4-3-8,0 1-18,3-3-14,-2 0-37,2 7-36,0 0-97</inkml:trace>
  <inkml:trace contextRef="#ctx0" brushRef="#br0" timeOffset="35056.0051">27874 6676 493,'0'0'24,"0"0"4,-21 78 7,15-58-2,0 2-9,3-8-6,1 2-5,1 3-7,1-1-2,0-1-3,0 0-2,0-7 1,3 2-1,0-2 1,-2-5 1,4 4-2,-3-6 1,1 0 0,0 1-1,-3-4 2,0 0 0,0 0 1,6 0 0,3 0 1,2-13-1,5-3 0,-3-6 0,1-2 0,0-2 0,-2-1 0,0 0 0,-2 0 0,-1 5 0,-3 5 1,-2 6 1,-3 8-1,-1 3-1,0-2-2,0 2 0,2 0 0,-1 0 1,1 14 3,1 8 2,1 9-3,-1-1 1,0 2-3,1-4 1,0-1-3,2-3 2,2-3-2,-3-8 0,2-1 0,-1-7 1,-3-3 0,5-1 0,1-1 1,5-1-1,3-9 0,-3-4 0,1-3 0,-4-7 0,1-1 0,1-5-1,-3-4 0,0-3-2,-1-4 0,-2-2-2,0-6-1,2-2-1,-3-5-4,-2 2 5,0 3 2,-2 4 4,-2 8 4,0 14-2,0 5 2,0 8-1,0 7 2,0 1-1,0 4-1,0-1-3,0 1-3,0 0-1,0 0 0,0 13 3,0 11 1,1 8 2,4 6-1,2 4 2,-2 3 4,3 0-4,1 2 3,-1-2-2,-2-5-4,0-3 3,0-3-2,-2-3 2,-1-11-2,0-2 0,-2-7-1,-1-7-1,3 2 1,-3-6 1,0 0 2,0 0-1,1 2 1,-1-1 0,2-1 3,-2 2 1,3-2-3,3-12 1,1-6-3,3-7-2,-1 0 1,1 0-1,0 4-1,3 3 0,-4 4-1,3 5-1,3 3-1,-5 4 3,9 1-3,0 1 1,-2 9 1,6 6 0,-4 1-2,-3 4 2,-3 1 0,-6 1-1,-3 0 1,-4-1-1,0-2 2,-5 1 1,-10-2 0,-1 0 1,-5-1 0,-4-4 0,-1-1 1,1-3 0,-2-1-1,7-3 1,-2-3-1,9-2-1,0 0-1,3 0-2,6 0-8,-1-9-18,5-6-34,6-2-41,11-10-68,7 4-102</inkml:trace>
  <inkml:trace contextRef="#ctx0" brushRef="#br0" timeOffset="35472.0289">28695 6288 501,'0'0'10,"0"0"20,0 0 8,0 0 3,0 0-7,43 101-11,-38-67-10,-1 2-4,0 0 0,2 3-7,0 1 2,-2-2-4,1-1-1,-3-4 1,1-4-1,0-8 1,-1-3-1,-2-4 0,1-1 1,-1 0-1,0-7 0,2 1-2,-2-7 0,0 0 1,0 0-1,1 0 1,5 0 0,5 0-4,3-8 0,6-8-2,-2-6 1,0-7 1,1 0 3,-2-2 2,0 2 5,-3 6-1,-3 7 4,-5 6 2,-3 7 0,-3 3-2,0-2-2,0 2 0,1 0 6,-1 2 3,0 13 0,0 7-1,0 8-7,0 0-2,0-3-3,2-3 1,3-2-1,5-2-3,2-6-1,-3-5-3,4-1-6,-6-3-10,-3-4-25,2 2-34,-1-3-45,3-2-75,2-8-64</inkml:trace>
  <inkml:trace contextRef="#ctx0" brushRef="#br0" timeOffset="35601.0363">29119 6459 424,'0'0'-4,"0"0"-5,0 0-2,0 0-5,0 0-15,0 0-27,0 0-69</inkml:trace>
  <inkml:trace contextRef="#ctx0" brushRef="#br0" timeOffset="35894.053">29333 6561 452,'0'0'23,"0"0"5,0 0 1,-88 73-2,74-55-6,6-5-6,5 3-3,1-1-6,2 2 0,0 3-2,6-1 0,1-2 0,4-2 0,0-3 1,1 0 1,-1-2 0,4 1 2,-1 0-1,2-2-2,0 0-1,3-2-2,-1 0-1,-4-4-1,3 1-3,2-3-2,1-1-8,6 0-18,-3-1-35,-4-6-57,-2-5-150</inkml:trace>
  <inkml:trace contextRef="#ctx0" brushRef="#br0" timeOffset="37180.1266">30077 6133 554,'0'0'5,"0"0"-3,0 0 2,0 0 8,0 0 9,0 0 3,3 82 2,-7-31-6,-6 4-7,2 3-3,0 0-6,0-6-1,0-2-3,4-7-2,1-8 2,1-11-1,2-11 1,0-6 2,0-7 1,0 0 3,0 0 2,0 1-1,0-1-1,0 0-1,0-1-1,0-16-2,5-7 0,4-9-3,5-3 1,3 0-4,2 1 3,4 0-4,3 3 2,1 5 3,2 3-3,0 4 2,-4 5 1,-2 4-2,-6 5 0,-2 2-2,-5 2-2,-6 1-3,2 1 0,-6 0-1,0 0 3,0 0 1,-6 9 0,-11 4-2,-6 5-1,-5 1 1,2-2 4,-1-1 1,4 0 5,1 1 0,4 2 0,3 1 5,2 4-3,1 2 5,2 1 0,3-1 0,2-1 1,2-8 0,3 2-2,0-3-3,2-1 2,5 4-3,3-4 0,3-5 1,-4-3-3,6-5-1,6-2-1,5 0-2,9-6-1,0-4-1,1-3-1,1-2 0,-1 0-4,-2 0-1,-3-2-2,-2 0-1,-3-2 0,-3-3 3,-5 2 2,-1-4-5,-4 2 6,-4-3 0,-2 7 2,-6-1 4,-1 2 2,-4 2 0,-4 1 5,-3 4 1,4 7 1,-4 1 1,-5 2 0,0 0 1,-3 10 1,2 6 0,4 1 2,-2 4-3,5 3 1,3 0-1,-2 4-7,5-1 4,0-1-7,2-1 0,2-4 0,0-6-1,0 0 1,6-3 0,-2-5 0,6 4 0,-4-5-1,3-3 1,0 1-1,5-2 1,6-2-5,-1 0-1,8-5 2,-2-3-1,1-6-3,-4-1 0,1-2-5,-1-4-6,-4-2 5,-3-4 3,-1 0 1,-2-4 3,-2 0 3,-3 4-1,0 7 6,-4 6 3,-1 9 2,-2 5 0,0-2-1,0 2-1,0-1 0,0 1 3,0 0 3,0 13 5,-6 8-1,-1 4 2,3 2-6,-1-1-1,4-7-5,-1 1-3,2-6 2,0-2-3,0 0 0,0-2 0,3-1 0,3-4 1,1 0-1,2-5 0,5 0-1,3-2 1,7-10-3,-4-5 1,2 0-2,-1-5-2,-2 0 0,0 0-3,-2 1 6,-5 6-1,-3 1 5,-4 7 2,-1 2 0,-1 2-1,-3 3-1,0 0 2,0 12 5,-8 11 6,-4 14-3,0 8 4,-2 10-1,4 7 0,4 7 3,2 6-7,4 2-2,0-1-6,7-2 0,-1-4 2,-3-4-5,-2-9 1,-1-8-2,0-10-1,0-5 3,-6-10 2,-1-4-3,-1-6 1,-4-6 1,-7-4-1,-1-4 1,-10 0 0,-2-8 0,-3-7 1,2-6-3,0-5 1,1-5-1,5-1 0,3-4 1,7-2-2,7 0 3,7 3-4,3-2 4,4 4-2,8 3-1,6 2 3,4 1-1,4 2 0,3-1-2,2 1-6,-1 1-4,-1 2-8,-2 2-7,-2 3-15,-9 5-20,-6 4-39,-3 3-59,-4 0-115</inkml:trace>
  <inkml:trace contextRef="#ctx0" brushRef="#br0" timeOffset="38156.1824">28290 7743 298,'0'0'22,"0"0"16,0 0 12,0 0 4,26-86-6,-24 62-11,-2-1-10,0 0-10,0-1-7,-5 1-1,-2 0-3,0 0 1,-3 1 1,-1 5 1,-1 2 0,-3 5 0,2 2-1,-3 8-4,-5 2-1,-2 2-1,-9 10 0,0 4 1,0 5 0,-1 5 3,1 6 3,0 3-1,2 5 3,2 1-2,5 1-3,6 1 0,1 1 0,7-1 5,3 2-5,6-4 4,0-4-3,5-1-3,4-4 0,1 0-1,5-3 0,3-2-3,1-4 3,4 1-1,0-4 0,-1-1-1,2-2 1,1-2-3,-1-3 2,2-2-1,2-6-1,1-3 3,2-1-3,1-3 1,3-7-2,0-6 1,-1-4-2,0-1 0,-4-2-5,-1-2 0,-4-1-3,-5-2 4,-4 1-1,-6-2 5,-2-1 2,-5 1 1,-1 4 2,-2 5 0,0 1 2,0 7-3,0 6 4,0 2-1,0 4-1,0-2-1,0 2 0,0 0 3,0 2 1,0 13 6,0 7-5,0 9-3,0-2 0,0 0-3,4-3 0,1-2-1,0-4-1,2-5 1,1-3-1,0-3 1,0-3-1,-1 0-1,3-4-2,2-2-5,5 0-5,3-8-7,-4-1-16,-3-3-37,0-2-32,-6 4-102,-1-2-73</inkml:trace>
  <inkml:trace contextRef="#ctx0" brushRef="#br0" timeOffset="38318.1917">28618 7664 563,'0'0'-2,"0"0"-1,0 0-2,0 0-4,0 0-5,0 0-11,0 0-20,0 0-31,0 0-66,0 0-90</inkml:trace>
  <inkml:trace contextRef="#ctx0" brushRef="#br0" timeOffset="38832.2211">28923 7700 642,'0'0'6,"0"0"6,0 0 10,0 0 6,0 0-2,0 0-3,-6 107-6,4-65-6,-1 5 1,3 0-8,0 1-2,0 1-1,3-2-1,2 2 2,1-3-3,0-4 2,2-2-2,-2-3 0,-1-6 1,-1-11 1,-1-1 0,-1-7 0,-2-7-1,1 0 0,-1-5 1,0 0 1,0 0 1,0 0-1,0 0 0,-4-7-2,-5-10 0,-2-10-1,2-8 1,1-8-3,4-5 3,3-5-3,1-3 3,0 1-2,4 3 2,5 6-1,1 6 0,0 8 2,-1 6-5,-2 10 5,-1 3-5,1 5 4,0 0-1,0 1-2,2 5 2,1-3-1,0 5-1,1-2 1,1 2-4,3 0 0,-4 4 0,1 4-1,-3 0 5,-5 1-1,0 6 5,-4 2-4,-5 0 3,-8 6-1,-5-2 1,-2-3 0,-5 0-1,-1 1 1,0-5-1,2 0 1,8-3-1,6-7 1,4 1-2,6-5-5,0 0-19,-3 0-34,3-10-54,0-9-86,6-10-92</inkml:trace>
  <inkml:trace contextRef="#ctx0" brushRef="#br0" timeOffset="39780.2753">29216 7370 515,'0'0'8,"0"0"15,0 0 9,0 0 4,0 0-1,0 0-9,49 88-5,-46-58-7,0 3-4,-1 3-4,0 3-1,2 1-2,-1-2 1,-2-4-3,2-6 3,-1-6-2,-2-2 2,1-8 6,-1-7-6,0 3 7,0-4-3,0 3-1,0-2-2,0 0 1,0-5-1,0 0 0,0 0 1,0 3-1,0-3-1,0 0-3,5 0 0,3-13-3,5-8 0,5-7-3,3-4 4,2-1 1,2 0-2,-3 1 2,1 4-4,-5 7 3,-4 7-2,-7 7 0,-3 6 1,2 1-1,3 6 3,1 10 0,4 6 2,-5 8-1,-3 2 2,0 0-3,-1-1 1,-1 0 3,2-5-6,0 1 6,0-11-7,2-1 1,-3-7 0,2-3 0,1-1-1,1-1-2,5-3-3,-1 0 0,2-12 1,0-1-2,-2-6 8,-1-1-4,-3-2 4,-1-2 1,-2 1-3,-2 6 3,-3 5 0,-1 2 1,0 3 1,0 1-1,0 0 1,0 6-2,0 0 0,0 0 1,0 0 3,0 0-1,0 12 2,-1 3-3,1 1 1,0 5-2,0-4 1,7-4-1,5-1 0,1 0 0,3-4 1,0-1 3,-2-3-6,2-3 5,3-1-5,1 0-6,3-1 7,2-6-4,-2-3 5,-2-1 0,-2 0-4,-4 2 0,-5-1 0,-1-2-1,-5 4 2,3-5 0,-6 3-1,-1-1 3,-1-5-1,-3 7 0,-6-4 2,-2 3-2,3 5-1,-8 1-1,7-1 1,-3 5 1,3 0 1,4 0 0,0 0 0,6 0 0,-1 0 0,1 0 0,-1 0 2,-1 0-1,1 0 2,1 0-3,-2 0 1,2 0 0,0 0-1,0 0 1,3 0-3,10 0 2,3 0 0,6-4-1,-1-1 1,-2-2-2,-5 3-1,3-1 3,-6 1-1,-1 4 1,2 0 0,-2 0 0,1 4 0,-5 2 0,1 8 2,-5 3 0,-2 2 2,-3 6-2,-7-3 0,1-2-2,3-6 1,0-1-1,1-5 1,3-3-1,1-1 0,1-4 0,0 0 1,0 3-1,0 0 0,4-1 0,6 3-1,-4-5-1,6 0-1,6 0-5,-3-5-12,1 0-20,-5-2-27,-1-1-36,-4 1-51,2-7-98</inkml:trace>
  <inkml:trace contextRef="#ctx0" brushRef="#br0" timeOffset="40144.2961">29964 7286 573,'0'0'26,"0"0"11,0 0 1,0 0-2,0 0-11,0 0-8,0 0-6,0 0-4,97 25-3,-74-8-1,-1 6-3,1 4 3,-4 4-3,3 4 1,-5 2-1,0 3 1,-3 1-1,-3 1 2,-4 3-2,-2-1 2,-4-1 4,-1-1-6,0 0 6,-3-4-4,-4-1 1,-2-4 2,-4-4-2,2 0 1,-4-2-1,2-3 1,0-3-1,3-1 1,0-2-4,4-4 0,-1-2-1,3-5-2,2-3 1,1 2-3,-1-2-4,1 2-10,-1-2-23,2 3-38,0-7-86,-1 0-138</inkml:trace>
  <inkml:trace contextRef="#ctx0" brushRef="#br0" timeOffset="40340.3074">30606 8028 743,'0'0'4,"0"0"1,0 0 2,0 0-5,0 0-2,0 0-4,0 0-10,0 0-20,0 0-57,0 0-97,-37-25-113</inkml:trace>
  <inkml:trace contextRef="#ctx0" brushRef="#br0" timeOffset="54176.0987">23136 8931 192,'0'0'68,"0"0"-6,0 0-6,0 0-10,0 0-7,-15-78-4,14 65-4,-2 4-6,1 3-4,2 1-2,0 5-6,-2-2 0,2 2-2,0-2-4,-1 1-2,1 0-4,0 1-2,0 0 0,0 1 1,0 19 2,0 10 0,0 16 0,3 7-1,-1 7 1,1 8 1,-2 3-2,1 3 2,1 0-3,0 0 2,0-2 4,-2-2 1,2-4 6,0-5 1,-1-6 0,0-7-2,2-4-8,1-4 2,-1-8-4,1-7-1,-2-6 1,1-4-2,-1-6 0,-2-4 1,1 0-2,-2-5 1,0 0 1,0 0-1,1 0 2,-1 2-2,3-2-1,-3 0-1,1 0-4,-1-10-8,0-9-11,0-7-25,0-1-37,0-1-61,-5-2-120</inkml:trace>
  <inkml:trace contextRef="#ctx0" brushRef="#br0" timeOffset="54536.1193">23123 9070 515,'0'0'15,"0"0"8,0 0 2,0 0-2,0 0-5,0 0-10,0 0-4,38-80-1,-21 77-2,-1 3-1,8 0 1,1 6-2,-5 6 0,2 7 1,-2 1-2,-5 6-1,-1 1 1,-7 1 2,-4 1 0,-3 1 2,0-1-3,-10-3 1,-3-1 3,-3-5 1,-4-1 0,-2-4 1,2-3 0,-2-2 0,1-2 1,6-3 1,5-1-2,0-3 1,4-1-1,0 0-1,2 2-1,4-2-2,-6 0-2,4 0-1,-1-2-3,0 1-3,3 1-6,0-7-10,0 0-19,0-5-29,6-1-30,0 3-66,6 0-70</inkml:trace>
  <inkml:trace contextRef="#ctx0" brushRef="#br0" timeOffset="55708.1863">24308 9120 310,'0'0'61,"0"0"-7,0 0-6,0 0-9,0 0-6,0 0-6,5-84-3,-11 63-2,0-4-3,-2-1-3,-1 0-2,0-1-3,-1-2-2,-1 2 0,0 0-3,-1 7 0,4 5-2,-1 3 0,3 5-1,3 4-1,-8 0-2,-2 3-2,-5 8 1,-5 7 0,3 7 0,2 5-1,1 5 1,2 4-2,1 2 3,4 0-1,1-3 2,1 2-1,3-8-1,3-4 1,2-4-1,0-1 3,3-2-3,3-5 1,1-1-3,1 0 3,-3-5-2,7 2 3,-6-4-1,4-5 1,4 0-1,2 0-1,4-7 0,-2-3 0,2-6 2,-1-2-4,-2-3 5,0-3-6,1 2 4,-2-5 1,-2 3 0,1-2 1,-4 1 0,1 0 1,-7 8 0,0 7 1,-1 1 0,-2 5 3,-1-1-3,1 1 1,-2 4-3,0-1-1,0 1-2,0 0 1,1 1 0,-1 16 1,0 8 1,2 10-2,1 3 2,2 4 3,1 5-5,0 2 3,0 7-2,2-2-3,-2 3 4,0 1 0,-1-2 2,-2-3 2,-1 1 2,-2-6 0,0-2 2,0-7-4,0-3 0,0-7 2,-2-7-5,2-10 2,0-1-5,0-5-1,0-1 1,0 0 2,0-5 3,0 0-2,0 0 3,0 0-1,0 0-1,0 0-3,2-9 3,-1-1-4,4-7 1,0-1 0,1 1-1,3-5 1,0-2-1,0 2-1,2-3 0,0-2 1,4-1-2,1-1 2,1-4-2,2 1 2,-2 2-1,3 0 0,0 1-1,-1 4-1,0 1 2,-3 0 1,0 5-1,-6 6 3,-4 5-2,-1 0 0,-2 5 1,-1 0 0,1 0 0,-3 3 1,0-2-2,0 2 0,1 0-1,-1-1-1,0 1 1,2-2-2,-2 2-2,0-1-5,1 1-6,-1-2-13,0 2-17,0-5-48,0-2-82,-7-5-124</inkml:trace>
  <inkml:trace contextRef="#ctx0" brushRef="#br0" timeOffset="56868.2527">23470 8890 302,'0'0'44,"0"0"-4,0 0-6,0 0-1,0 0-3,0 0 2,0 0-3,0 0-4,0 0 0,0 0-6,-27-50 0,27 50-3,0 0-1,0-2-4,0 0-1,0 2-1,6 0-1,8 4 0,6 11-2,3 6-2,2 6-1,-2 1-1,0 2 1,-3 1-1,3-4 1,-1 5-3,1-5 2,-2 0-3,2-3 3,-2 1 3,-2-1-5,-2-1 5,0-2-4,-3-3 0,-4-6 0,0 0 0,-4-7 0,-2 2 1,2 0 0,-5-4 0,2 0 1,-3-3-2,0 0 1,0 0 0,2 1 0,-1 1 0,-1-2 1,2 1-3,-2-1 1,1 2-1,-1-2-1,3 0-1,-3 1-2,0-1-1,1 0-5,-1 0-4,0-1-8,0-5-11,-4-7-15,-5-2-24,2 3-27,-7-9-41,5 8-45</inkml:trace>
  <inkml:trace contextRef="#ctx0" brushRef="#br0" timeOffset="57301.2775">23733 8809 322,'0'0'46,"0"0"6,0 0-3,0 0-5,0 0-10,0 0-7,0 0-10,0 0-7,0 0-4,0-15-4,0 15 0,-3 0-1,-1 9 2,-6 9-2,-2 8 1,-1 4-1,2 3 1,-3 1 0,0 3 0,1-1 0,-1 3 2,1 2 2,0-4-4,1 0 4,2-5-4,-1-3-2,2-2 3,0-3 0,1-1 1,3-8 4,-1 0-3,3-5 1,-1 0 0,1-1-1,2-4 2,-1 0 1,2-5-1,-1 0-2,1 0 0,0 2-2,-2-1 1,2 1 2,-1 0-1,1-2 1,0 0-2,0 3 0,-3-3-2,3 0-1,0 0 0,0 2-2,0-2-1,0 0-4,0 2-4,0-2-10,0 0-11,0 0-20,0-4-32,6-6-69,-2-2-118</inkml:trace>
  <inkml:trace contextRef="#ctx0" brushRef="#br0" timeOffset="58000.3174">21648 8949 142,'0'0'48,"0"0"0,0 0-6,0 0-5,-24-77-1,21 67-6,2 5-2,-1-5-1,1 6-2,-1-1 3,2 0 0,0 5-5,-1-1-4,1 1-6,0 0-5,0-1-2,0 1-3,0 2 0,0 18 3,0 11 0,0 13 1,4 4-3,0 5 0,2 3 2,1 2-1,1 2 3,-1-6-1,3-3 1,-1-3 4,1-7-3,1-7 1,1 0-3,0-7-3,-1-1-1,-1-5-2,-3-6-1,-1-1 0,0-4 0,-5-7 0,4 6-1,-4-6 0,1 1-2,-1 1 1,-1-5-4,0 0-11,0 0-20,0 0-25,-4-9-20,-5-6-16,-4-14-19,1-1-20</inkml:trace>
  <inkml:trace contextRef="#ctx0" brushRef="#br0" timeOffset="58380.3392">21589 8961 365,'0'0'48,"0"0"4,0 0-5,0 0-8,0 0-11,0 0-7,0 0-6,0 0-1,0 0-1,0 0-3,38-3 1,-14 21-1,-2 3-3,1 4 1,-1 4-2,1 2-1,1 3 0,2 1-3,2 0 3,-1-3-6,1-1 2,-2 1 0,2-6-1,-4 0 1,-2-2-1,-2 1 1,-3-3-1,-1-2 2,-3-1 1,-4-5 0,1 0 1,-6-5-1,1-1-1,-1 1 1,-3-6-1,2 1 0,-3-4 0,0 0 0,0 0 0,2 2-2,-1-1 0,-1 1-1,2-1 1,-2 1 0,1-1-2,-1 1 0,3 0-4,-3-1-4,0 0-8,1-1-14,-1 0-29,0 1-34,0-1-47,-5 0-78</inkml:trace>
  <inkml:trace contextRef="#ctx0" brushRef="#br0" timeOffset="58816.3641">21951 8826 439,'0'0'49,"0"0"2,0 0-5,0 0-13,0 0-9,0 0-8,0 0-5,0 0-4,0 0-3,0 0-2,-11-25-1,8 25 1,2 15 0,-1 9 1,2 10 0,0 7 0,3 4 1,6 2-1,1 7 3,3 1 0,0 3-3,2 0 1,-4 0-5,1 0 0,-2-4 1,-1-1 0,-3-7 1,-1-3 0,1-1 3,-3-6-2,-2-7 2,1-9-2,-2-2 1,1-6-1,-1-2 2,0 3-1,0-9 1,0 3-2,0-7 0,0 0-1,0 0-1,0 1 2,0 1 0,0 0-2,0-2 0,0 3 0,0-3 0,0 0-4,0 0-1,0 0-9,0 0-9,-1-3-17,-4-9-26,-4-7-35,3-4-52,-3-9-94</inkml:trace>
  <inkml:trace contextRef="#ctx0" brushRef="#br0" timeOffset="59180.3849">22160 9154 530,'0'0'42,"0"0"0,0 0-5,0 0-9,0 0-10,0 0-9,0 0-2,0 0-4,0 0 1,33-17-1,-12 12 0,3 2-3,2 2 2,5-1-1,-1 0 0,4 0-1,0-1-1,-1 0 1,-1 0 1,-2 1-1,-2 1-1,-9 1 0,-1 0-1,1 0-2,-7 0 0,-2 0-1,1 0-4,-5 0-1,-1 0-1,0 0-2,-5 0-2,5 0-2,0 0-5,0 0-6,1 0-10,-6 0-17,0 0-19,0-3-25,0 0-39</inkml:trace>
  <inkml:trace contextRef="#ctx0" brushRef="#br0" timeOffset="59675.4133">22293 9338 310,'0'0'66,"0"0"-6,0 0-10,0 0-8,0 0-8,0 0-6,0 0-2,0 0-2,0 0-3,-6 4 0,6-4-4,0 0 0,0 0-4,0 1-2,0-1-2,0 0-4,0 0 1,3 2-1,4-1 0,4-1 2,-1 0-2,3 0 0,4 0 0,-6 0-1,7-1-1,-5-1 1,-1 1-3,-1-1 0,2 1-1,0 0-2,-1 1 3,-1 0-1,0 0 0,0 0 0,-1 0 0,2 0-3,-1 0 3,-1 1-1,3 0 1,5 2 1,-8-1-1,10-2 1,-3 0 0,-5 0-1,5 0 0,-7 0-1,-5 0 1,1-2 0,-6 2 0,3-1 0,2-1 1,0 1-4,-1 0 3,-4 1 0,0-2-1,0 2 4,1 0-4,-1 0 0,0 0-1,2 0-2,-2 0-3,0 0-2,0 0-13,0 0-15,0 0-43,0 0-81,-6 0-134</inkml:trace>
  <inkml:trace contextRef="#ctx0" brushRef="#br0" timeOffset="62499.5748">21577 10096 221,'0'0'51,"0"0"4,0 0 0,0 0 2,0 0-1,0 0-4,0 0-3,0 0-6,0 0-7,-59-79-5,59 79-8,-1-2-7,1 2-5,0 0-4,-2-1-2,2-1-1,0 1-1,0-2 0,11-2 0,7-1-1,8 1-1,4 0 0,7-1 0,3 0-1,5-1 0,1 0 1,3-1-1,1 3-1,-1-2 2,-6 2-4,-1 3 2,-7 0 0,-6 2-2,-9 0 1,-3 0-1,-6 4 1,-2-1 0,0 1 0,-4-3 0,-1 3 2,-4-4-3,0 0 1,0 0 0,2 1-2,-1-1 0,0 2-3,-1-2-6,3 0-10,-3 0-17,0 2-28,-13 1-28,-4 2-38,-9 2-57</inkml:trace>
  <inkml:trace contextRef="#ctx0" brushRef="#br0" timeOffset="62904.598">21544 10175 399,'0'0'43,"0"0"10,0 0 0,0 0-6,0 0-10,0 0-11,0 0-4,0 0-6,0 0-4,-11 1-1,11-1-2,0 0-1,11 0-1,7-2 0,9-3-3,5 2 1,3-2-3,2 1 0,2-2 1,2 2-3,0-1 0,0 0-1,-3 0-1,-1 3 2,-2-1 1,-6-1-1,-9 3 0,-3-1-1,-5 0 0,-7 2 1,0 0 0,-5 0 0,0 0 0,0 0 0,3 0 2,-2 0-1,1 0-1,-1 0 0,1 0-1,-1 0 2,1 0-1,-1 0 0,1 0 1,-2 0-1,1 0-3,-1 0-1,0 0-7,2 0-7,-2 0-14,0 0-25,0 0-40,-5 0-90,-1 0-90</inkml:trace>
  <inkml:trace contextRef="#ctx0" brushRef="#br0" timeOffset="63884.654">22198 10256 316,'0'0'19,"0"0"6,0 0 6,0 0 8,0 0 3,0 0 0,0 0-9,0 0-5,0 0-9,0 0-9,-10-55-3,10 55-5,-2 1 0,2 16 0,-1 12 0,-1 10-1,1 5 1,-1 5-1,1 1 1,1-2 6,0 1-2,0-7 7,0-4-1,0-6-2,0-11-1,1-5-2,2-6-1,-1-4-1,-1-1 3,-1-5-3,0 0 1,0 0 0,2 2-3,2 2-1,-1-1 0,4 3 2,5 1 0,-5-2 0,9 0 0,0-1-1,4-1 0,9-1 1,1-2 0,3 0 0,4-5 0,3-2 0,5-4-1,1 0-1,3-1-1,0 2-1,-5 0 0,-5 5-1,-6 2 0,-10 1 1,-4 2 0,-7 0-1,-3 2 0,0 2 0,-4-3 0,-1 2 1,-4-3 0,0 0-1,0 0 1,2 2 0,-1-2 0,1 2 1,-1-2-1,0 1-2,1-1-3,-2 2-8,0-2-10,0 1-25,0 4-37,-10-1-49,-6 6-91</inkml:trace>
  <inkml:trace contextRef="#ctx0" brushRef="#br0" timeOffset="64284.6769">22704 10468 491,'0'0'48,"0"0"-1,0 0-2,0 0-10,0 0-13,0 0-9,0 0-6,0 0-5,0 0 0,0 0-1,-6-4 1,16 14 3,6 4-2,1 3 2,4-1-4,0 2 0,1-2-1,0 3 1,-1-4-1,-2 2 0,-2-2 0,-2 0 0,-4-4 0,-3 2 0,-2 1 2,-3-4-1,-2 6 0,-1 2 1,-1 2-2,-7 3 1,-4 1 1,0-4-1,-3 1 1,-1-1-1,2-2 0,-1 0-1,5-1 1,3-5-2,-1 0 2,5-3-2,-2-1 1,1 0 1,2-3-1,1-1 0,1-4 1,-2 0-2,2 0 0,0 3-1,-1-3-2,1 2-3,0-2-9,0 0-25,0 0-44,0-7-65,6-4-135</inkml:trace>
  <inkml:trace contextRef="#ctx0" brushRef="#br0" timeOffset="64899.7121">23178 10786 573,'0'0'38,"0"0"-1,0 0-4,0 0-10,0 0-10,0 0-4,0 0-8,0 0 1,0 0-1,0 0 0,-28 46 0,28-13 1,0 8-1,8 6 3,-1 6 3,3 6 0,0 3 5,0 3-1,-1-5-3,1-4 0,-1-3-3,-3-7 1,0-5-3,-3-6 2,0-8-1,0-7 0,-3-10 0,2-3 0,-2-7-1,0 0 2,0 0 3,0 1-1,1 1 2,-1-2 0,0-2-3,-3-16-1,-5-12-2,-2-12-2,-1-8 1,2-4-2,0-6 2,3-2 0,3-2-4,3 1 2,0 5-3,2 5 1,5 6 2,2 8 0,0 5-1,2 8 0,-1 2-1,3 5 0,-1 4-1,-3 6-1,3 2 2,-5 4-1,5 3 0,1 0 0,-3 9-1,4 7 3,-5-2 1,-3 7-1,-3-1 1,-3 2 0,0 1-1,-4-1 2,-4 3-2,-2-3 2,-4-1-2,1-1 2,-5-3-4,2 0 4,1-4-1,0 1 1,4-6 1,5-3-4,3-1-2,3-4-4,-3 3-8,0 0-11,0 0-18,2 0-31,1-3-30,0 0-43,4-3-51</inkml:trace>
  <inkml:trace contextRef="#ctx0" brushRef="#br0" timeOffset="65796.7634">23461 10865 403,'0'0'56,"0"0"7,0 0-6,0 0-12,6 90-12,-6-69-11,2-1-7,-1 5-1,2-4-2,0-2-2,2-1 0,0-4-3,-1 0 0,2 1 1,-3-6-5,3 3 3,-2-4-4,-1-6 4,0 3-3,1-5-1,6 0 1,5-2-5,1-7 6,-1-6-3,-1-3 2,-3-4-1,2-3 0,-3-2-2,0 0 1,-2-1 2,-4 0-2,-1 9 3,-2-1 1,1 8-1,-2 6 3,0-6-1,0 7 0,0 1 1,0-1-5,0 5-2,0 0 0,0 0-3,0 2 3,0 10 0,0 8 1,0 7-2,1 0 2,4 3-3,2-4 2,0 2 0,2-2 1,1-5-1,1-3 0,-3-6 0,0-3 1,1-5-2,-6-1 1,7-3 2,0 0-2,6-10 0,2-7 0,-1-5-2,-4-7 1,-2-2 0,-1-6 0,-2-3 1,-3-1-1,-3 0 3,-2-1-3,0 1 2,-9 2-1,2 1 1,-3 3-1,-2 2 3,4 8-2,2 8 0,1 6-1,4 8-1,1 3 2,0-1-1,0 1-1,0 0 0,0 0-1,0 1 0,0 16 2,0 7 0,4 10 1,2 0-1,-1 2 0,0-1 0,1 1 0,-3 0 0,1-4 1,-1 0-2,2-3 1,-1-6 0,-1-3 1,0-3 0,1-8 1,0 1-2,-1 0 0,-1-6 0,0 1 0,-2-5 1,0 0 1,0 0 0,2 0 0,-1 0 0,2 0 0,0-2 0,0-8 0,0-7-2,-1-3 1,0-6-1,0 3 0,-1 1-1,-1 5 1,3 0 0,3 2-3,0 0 1,0 1-1,5 4 1,1 3 0,-2 4 0,7 1 0,0 2-1,-2 0 0,5 8 1,-4 1 0,-2 3-1,-5 4 1,-2-4 0,-4 3 2,-3 2 0,0 1 0,0 5 0,-7-3 1,-3-3 0,-4 2 1,-3-2-1,-1 0 1,-2-3 0,1 2 1,-1-4-2,6-2 0,2 0-2,4-5 1,4-2-3,1 1-2,3-4-3,0 0-9,0 0-10,0 0-17,0 0-34,4 0-32,8-10-53,7-5-100</inkml:trace>
  <inkml:trace contextRef="#ctx0" brushRef="#br0" timeOffset="66235.7885">24080 10633 378,'0'0'33,"0"0"14,0 0 8,0 0-4,0 0-5,0 0-9,0 0-4,0 0-5,0 0-6,0 81-4,0-54-3,2 3-5,1 2 0,1 4-1,0-1 1,2 3-1,0-2-1,1-2-2,3-2-3,-1-6-3,1-5 1,-2-6-1,1-6 0,-2-2-1,4-7 0,6 0 0,-2-8 0,6-7 1,-2-4-2,-3-3 1,0-3 0,-2 1 1,-1 0-1,-1-1 2,-2 3-1,0 0 1,-4 7 0,-2 5 1,-2 7-2,-2 3 2,1-5-2,1 1 1,-1-1-1,2 3-1,-3 2 1,0-3 1,4 3 0,0 5 0,2 7 0,0 0 0,0 2 0,-3 1-1,0-4 1,1 4-1,-1-5 0,-3-5-1,1 0-1,-1-1-1,2 1 0,-1-2-6,0 4-3,-1-7-10,0 0-13,0 0-26,0 0-36,0 0-43,0-2-69</inkml:trace>
  <inkml:trace contextRef="#ctx0" brushRef="#br0" timeOffset="66364.7959">24345 10726 360,'0'0'24,"0"0"3,0 0-7,0 0-9,0 0-14,0 0-14,0 0-18,0 0-44,0 0-63</inkml:trace>
  <inkml:trace contextRef="#ctx0" brushRef="#br0" timeOffset="66719.8162">24611 10692 414,'0'0'62,"0"0"-9,0 0-9,0 0-11,0 0-10,0 0-3,0 0-1,0 0-2,0 0 1,0 0-2,-81 9-2,73 4-2,4-5-2,-3 9 0,6 2-2,-1-1-1,2 8 0,0-2-1,2-2 0,6-2-3,1 0 1,1-3-1,4-1 1,3-4-1,0-1 0,3-2 0,0-5 0,5-1-1,1-1 1,3-2-1,1 0 2,3-5-2,1-2-1,-4 0 0,-1-1-4,-6 1 1,-7 2 0,-6 2-2,-3 0 1,-2 1-4,-1 1-6,0-1-8,-4 2-16,0-4-41,0-1-54,-8-4-147</inkml:trace>
  <inkml:trace contextRef="#ctx0" brushRef="#br0" timeOffset="67819.8791">23558 8224 284,'0'0'44,"0"0"7,0 0-1,0 0-6,0 0-2,0 0-12,0 0-11,0 0-11,0 0-6,0 0-5,-30-37 3,23 61 3,-2 11 0,-1 5 0,1 3-1,-3 1-2,1-2 1,-1-3 3,1-1-4,-1-4 1,2-3-3,0-8 1,4-6-2,2-8 1,3-4 0,1-5-1,-2 0-2,2 0-1,0 0-2,-1 0 0,1-12 5,-2-8 0,1-7 4,-2-1-2,0 1 3,-3 0 0,3 10 5,-1 0 2,1 8 1,2 4 0,-1 1 0,2 4-1,-1-2 0,1 2-2,-2-1-4,1 1-1,-1 0 0,1 0-1,-1 0 2,1 0 0,-1 5-1,1-1 1,1 8 0,0-6 0,0 5 0,0-1 5,3-1-3,0 1 5,1-3-5,1 1-1,-2-6-1,4 3-1,-2-3-3,7-2-3,8 0-6,1 0-15,9 0-25,-1-7-41,3 5-73,0-3-97</inkml:trace>
  <inkml:trace contextRef="#ctx0" brushRef="#br0" timeOffset="68344.9091">24379 8361 391,'0'0'50,"0"0"-1,0 0-7,0 0-16,0 0-12,0 0-8,0 0 1,0 0-2,0 0-1,0 0 3,-46 102-2,32-71 0,1-2-2,-2-4 0,4-1-2,3-8 0,1-7 0,6-5-1,1-4 0,-2 0-2,2 0 2,0 2 0,-1-1 1,1-1 1,-2 2 0,2-2 0,-2 0 0,-3-11 3,-1-4-2,-2-3 3,4 6 3,-2-2 1,3 6 3,-2-4-4,1 3 3,2 4-3,1 2 0,1 3-5,-1 0-5,1 0 3,0 0-2,0 12 2,0 8-1,4 6-1,2-3-1,0 1 1,1-2 0,0-4 0,-1-5-1,-2-2 0,1-3 1,-4-6 1,6 1 0,-1-1 1,4-2-2,6-2-3,0-8-3,4-4-9,-5 1-16,-5 2-34,0 2-38,-4 2-108,-3 4-54</inkml:trace>
  <inkml:trace contextRef="#ctx0" brushRef="#br0" timeOffset="69159.9557">25092 8489 344,'0'0'63,"0"0"-7,0 0-3,0 0-10,-22-77-10,12 62-7,-1 3-5,-2 0-3,1 3-2,1 2-4,2 4-2,4 1-6,-6 1-1,1 1-2,-4 6 0,-2 6-1,3 7 1,5 3-1,3 6 3,2 2 1,3 1-3,0 1 2,1-6-4,6-3-1,5-2 1,-1-4 1,3-3-1,1-2 1,2-2 0,-5-3 0,0-2 0,-2-2 0,-3 2 0,0-1 0,-4-1 1,-1 6-1,-2 1 2,-3 4-2,-7 3 2,-7-4-1,-5-1 0,1-3 2,3-3-1,0-3 1,7-3-3,1 0-2,-1 0-3,6 0-8,2-1-11,3 1-23,0-6-27,0-3-36,6-5-43,8-3-95</inkml:trace>
  <inkml:trace contextRef="#ctx0" brushRef="#br0" timeOffset="69467.9734">25233 8629 405,'0'0'46,"0"0"-9,0 0-16,0 0-7,0 0-1,0 0 1,0 0 5,0 0 2,0 0 2,41-69-1,-41 54-3,0-2-2,-5 5-6,-3-2 1,4 9-5,0 2 1,-5 3-1,-1 5-5,-3 11 1,-3 7-4,3 6 1,3 1 1,0 5-1,2-1 1,6 3-2,0-1 0,2-5-1,2-2-3,8-5 1,3-7-1,3 0-2,4-10-6,3-4-23,2-3-32,1-10-37,0-7-49,-2-5-80</inkml:trace>
  <inkml:trace contextRef="#ctx0" brushRef="#br0" timeOffset="69944.0006">25477 8584 498,'0'0'65,"0"0"-13,0 0-13,0 0-9,0 0-9,0 0-4,0 0-5,0 0-3,0 0 0,0 0-1,-9-7-2,6 18 0,2 0-3,-1 2-1,2 5-2,0-6-1,0 7 1,5-4 0,-1-6-1,3 3-1,0-4-4,-4-6-7,4 5-7,-1-6-9,5 1-12,3-2-20,-2-3-13,3-8-2,-3-2 9,-1-3 19,0-2 17,-4 1 11,-3 4 17,2-2 16,0-1 21,-3 6 16,2-3 9,-2 5-4,-1 4-7,1 1-15,1 1-10,1 0-7,4 2-4,5 0-2,-2 2-3,2 3-3,-4 3-1,1 1-1,-1 0-1,1 0-1,0-1-1,-4-2 1,-4-4 0,2 1 0,-5-3 3,0 0 1,0 0 7,1 1 6,1-1 5,-1 0 1,-1 2-3,0-2-5,0 0-4,0 0-4,0-6 0,-1-4-3,-2 3-3,1 2-1,1 1-2,1-2-7,0-1-6,0-3-14,0 0-27,0 5-36,1-4-64,9 4-112</inkml:trace>
  <inkml:trace contextRef="#ctx0" brushRef="#br0" timeOffset="70245.0178">25952 8564 524,'0'0'38,"0"0"-10,0 0-14,0 0-10,0 0-4,0 0-1,0 0 1,0 0-1,0 0 1,14-79-3,-14 56 6,0 8-3,-3 3 5,-2 2 1,-2 5 0,0-2 3,-5 7-4,-1 0-1,-1 2-1,1 10-4,2 4 2,2 6 2,4 2-5,2 3 5,3 0-6,0-2 0,0-7-2,3 0-10,3-2-12,-2-7-20,6 3-12,-2-7 1,0-4-7,8-1-14,-3 0-18,4-6-44</inkml:trace>
  <inkml:trace contextRef="#ctx0" brushRef="#br0" timeOffset="70441.029">26015 8347 408,'0'0'59,"0"0"-4,0 0-12,0 0-16,0 0-6,0 0-7,0 0 0,0 0 5,0 0-3,0 0-5,13 29-3,-8-4-7,0-1 1,-1 1 1,0-1-5,1-1 3,-1-9-6,2 3-6,-3-5-12,-2-7-20,0 7-28,-1-7-36,0 1-52,0 2-88</inkml:trace>
  <inkml:trace contextRef="#ctx0" brushRef="#br0" timeOffset="70630.0398">26061 8504 636,'0'0'57,"0"0"-21,0 0-5,0 0-13,53-88-2,-38 69-5,1-2-4,1-3-3,2 1-3,1 1-1,2-2-1,1 4 0,-1 2-1,1 1-1,-2 5-3,-6 3-2,-5 4-7,-1 5-7,-5 0-10,2 6-20,0 10-26,-6 2-36,-6 6-70,-9 0-76</inkml:trace>
  <inkml:trace contextRef="#ctx0" brushRef="#br0" timeOffset="70885.0544">25559 9085 604,'0'0'23,"0"0"10,0 0 3,0 0-4,0 0-14,97-59-10,-61 35-3,5-3-4,1-4 0,4-2-3,2-1 2,1 0-4,3 0-4,-3 1-1,3 3-1,-3 1-7,-1 7-14,-5 5-36,-4 4-51,-6 7-106,-10 4-47</inkml:trace>
  <inkml:trace contextRef="#ctx0" brushRef="#br0" timeOffset="81135.6407">21585 8988 128,'0'0'40,"0"0"-1,0 0-4,0 0-3,0 0-7,0 0-4,0 0-4,0 0 2,0 0 0,0 0 4,-36-57-1,33 54 0,3 3-1,-2-2-2,2 2 0,-1-1-6,-1 1-5,1-2-5,-1 2-2,-2 0-1,1 10 2,-1 10 2,0 9 1,-1 6 0,2 4-1,-1 2 1,-2 2 2,2 3-4,0 3 4,1-3-4,0-2 0,1-4-1,1-6 0,1-2 0,0-5 1,1 1 3,5-4 0,0 1 1,4-1 0,-3-2 0,2-1-2,-5-8 1,3 2-2,-4-4 0,-1-2-1,1 2 3,-2-7-3,1 0 1,-2-4 0,0 0 1,0 0 2,1 2 1,-1-1 2,0 1 1,1 0-2,-1-1-1,0-1-2,0 2-1,0-2-3,0 0 1,0 2-2,0-2 0,0 0-1,0 0 1,0 0-1,-4 0 2,0 0-3,-5-5 0,2 0 0,-5 2-2,1 2 2,-2-1-2,-7 2 2,1 0-1,-6 3 1,5 3 1,1 1-2,2 0 1,4-1 0,0-1-1,5 0 3,0 0 0,-2 0 0,1-3 1,0 3 1,5-3-1,-2-1 2,6-1 0,-1 0 0,1 0 2,-1 0-1,-1 0 1,1 0 0,-1 0-2,1 0-1,1 0 2,-2 0-5,2 0 1,-1 0-1,1 0-2,0 0 2,0 0-2,0 0 2,1 0-1,11-3 1,1 0 1,4-1-1,0 1 0,2-2 1,3-2-2,-2 2 1,-4 0 0,-1 1-1,0 0 1,-5 0-1,5-1-2,-5 2 3,-6 2-1,2 1 1,-1-1 0,1 1 0,-1-2-1,1 2 1,-6 0 0,0-1 1,0 1 3,1 0-3,1-2 0,-1 2-1,4-5-1,-2 1 2,1-7-2,4-4 2,-3-2-1,1-8 1,-4-3 0,1 1 0,-3-3 0,0-1 0,0-2-1,-1-1 1,-5 0 0,0 0 0,-2-2-1,1-1-2,-1 1 2,-1 2-3,1 3 5,2 3-2,0 5 1,3 6 0,-1 0-1,2 7 1,1 5-1,-3-6 1,3 6 0,-1 0 0,2 2-1,0 3 0,-1-2 0,1 2 0,0-2 0,0 1 1,0-1-1,0 0 0,0 1 0,0-6 0,0 2 0,0-2 0,0 4 1,0 3-1,0-2 2,0 2-1,0-2 1,0 1 2,0-1-2,0 0 1,0 1-2,0 0 1,0 1 0,0-1-2,0 1 0,0-2-2,7 2 1,1 0 0,6 7 1,4 6 0,2 4 0,2 4 1,1 1-1,2 1 1,-2-2 0,0 1 2,0-3-3,2 0 4,-1-2-5,2 3 0,-2-1 0,2-2 1,-3 0 0,1 2 0,-3-1 0,0 2 0,-1-1 0,-2-1-1,-1 2 0,-4-1 0,-1-2 1,-5-3-1,-1-2 2,-3-2 0,-2-7-1,5 4 0,-5-2 0,1-2 0,1 1 1,-3-1-2,1 2 1,0 0 0,1-1 0,-2-4 0,0 4 0,1 1 0,1 0 1,-1 1 0,-1-6 0,0 0-1,0 0 0,0 1 0,2 1 0,-2-1 0,0 1 1,0 0 1,0-1 0,0 0 0,0 0 1,0-1 0,0 0 0,0-1 0,0-14-1,-3-9 1,-2-9-2,1-3 1,0-7-1,-2 0 1,0-6-2,1 0-3,-1-4 4,-2 3-5,0-1 4,1 4 1,-1 5-2,1 2 3,2 7-2,0 4 0,4 9 0,-1 2 1,1 6-1,1 6 2,0-6-2,0 6 0,0-1 0,0-4 0,0 4 0,0 2 0,0-8 1,0 9 0,0-3 1,0 4 0,0 3-1,0-2 0,0 2 0,0-2-1,0 1 0,0-1 2,1 1-3,1-1 1,-2 0-2,1 2-1,-1 0 2,2-3 1,-1 3 0,1 0 1,-1 0 0,0-2-2,6 0 3,4-1-1,4-2 0,4 1 3,1-2-3,2-1 0,2 2-1,1-2-1,4-2 1,0 1 1,2-1-2,0 1 1,1 1 0,-3 2-4,0 0 4,-3 2 0,-7 1-1,-2 1 3,-6-1-3,-5 2 2,0 0-1,-6 0-1,0 0 0,0 0-2,2 0 3,-1 0 0,1 0 2,-1 0 0,1 0-1,-1 0-1,1 0 1,-1 0-1,1 0 0,-1 0 1,0 0-2,1 0-1,0 0-3,0 0-7,-1 0-8,1 0-12,-1 0-23,1 5-54,1-2-152,-3 4-39</inkml:trace>
  <inkml:trace contextRef="#ctx0" brushRef="#br0" timeOffset="90956.2024">25749 10091 404,'0'0'42,"0"0"7,0 0-2,0 0-8,0 0-9,4-80-9,1 72-5,0 1-4,-4 4-1,2 0-4,-3 3-3,0-2-3,6 2-1,3 8 1,4 10 0,0 12 1,-4 10 1,-4 7-2,0 3 1,-4 5-1,-1-2 2,0-3 0,0-3 5,0-6 3,0-8-3,0-12 2,0-7-6,0-8-1,0-6-1,0 0 3,0 0 3,0 2 1,0-2-1,0 2-1,0-4-1,0-11-8,1-8 7,2-8-5,-1-3 4,1-2 2,0-4-3,0-4 1,1-1-2,1-1 1,3 1-2,-1 6 0,2 1-2,2 9 2,0 5-1,-4 8-1,3 3 1,-3 5-2,3 5 1,6 1 0,-1 5 0,3 12-1,-3 6 0,-2 8-1,-6 5 3,-1 2-2,-5 1 1,-1-2 0,0-5 1,-1-3 0,-2-10 1,0-1 0,2-7 2,-1-7-1,1 2 1,1-6-2,0 0 0,0 0 1,0 2-1,0-1 1,0 1 1,-2-1-1,2-1-1,0 0 0,0 0-2,0-13 2,0-9 1,3-7-2,3 0 0,0-5 0,1-1 0,0 0 0,0 2 0,1 1 0,0 5-2,-2 7 2,1 5 0,-2 6 0,-2 4-2,0 2 1,3 3-2,6 0 2,4 11 0,6 5 0,-3 9 1,-5 4-2,-1 5-1,-3 0 0,-1 3 2,-2-2 1,-1 1 4,-2-6-2,-1-9 1,2-3-1,-4-7 1,2 0 0,-2 1 1,1-8-2,1 5-1,-1-4 0,0-2 0,4 3 1,-2-5-1,5 1 0,5-2 1,2-3-2,4-8 1,2-5-1,-3-3 0,2-3 1,0-3 0,-4 0 0,0-3 0,-2 1 0,-2 0 0,-4 1 0,-2 4-3,-3 5 2,-1 7 1,0 6-2,-3 4 3,0-1-1,0 1-3,0-2 2,1 0-1,-1 1-1,0-1 2,0 0-2,0 2 1,0-3 1,0 3-1,0 0 0,0 0 3,0-2-3,0 2 0,0 0 0,0 0-1,0 0 1,0 0-1,-1 0-3,-2 0-2,2 0-4,-1 0-4,1 0-11,-4 0-14,1 0-38,1 2-46,0 1-106,3-3-51</inkml:trace>
  <inkml:trace contextRef="#ctx0" brushRef="#br0" timeOffset="92136.2699">26840 10139 292,'0'0'66,"0"0"12,0 0-7,0 0-11,0 0-16,0 0-14,0 0-3,0 0-2,0 0-1,0 0-3,-7 1-3,7-1-4,3 0-1,9 0-3,3-1-3,7-3 0,-2 1-1,3 1 0,3-1 0,2-1-4,2 3 1,2-3-1,0 4-1,1-3 1,-1 1-2,-3 0-1,0 2 1,-2 0 0,-2 0 0,-8 0 1,2 0-1,-7 0 0,0 0 0,2 0-1,-2 0 1,1 0 1,-2 0-1,1 0 1,-1 0-2,0 0 1,-1 0 0,1 0 0,-7-1 1,0 1-1,2-2 0,-2 0 0,1 2-1,-1 0 1,-4 0 0,0-3-2,0 3 0,0-2-1,0-1 0,-1-6 1,-8 1 1,-5-4-1,-3 4 1,0-1 1,0-1 0,-2 0 2,2 0-1,1-2-1,4 4 3,1-1-3,3 3 2,1 0 2,-1 0-2,5 3 1,0 1-1,3 2 0,-2-2 2,2 2 1,-1 0 0,-1-3-1,2 3-2,-1 0 1,1 0-1,-2-2 0,2 2 0,0-2-2,0 2 1,0 0 0,0 0 0,0 0 0,0 0 1,8 0-1,1 4 0,5 1 1,-2 3-2,-3-4 2,3 4-2,-3-4 0,1-1 1,-1 2-2,1-2 1,1 0 1,-1-1-1,2-1 0,-1-1 0,1 0-1,-2 0 1,3 0 0,-8 0 0,5-3 0,-6 2 0,2-1-1,-2 0 2,-4 2-1,0 0 0,0 0 0,1 0 0,1 0 0,-1 0-1,1-1 1,-1 1 0,1 0-1,-2 0 1,1 0-1,-1 0 0,0 0 1,2 0 0,-2 0 2,-2 9-2,-5 6 1,-2 4-1,-4 5 1,2 3-1,-5 0 1,1 2-1,-2 3 1,1 0-1,-1 1 2,2-1-2,0-2 2,0-1-2,2-4 2,3-4 0,2-7-1,3-6 1,4-3 1,1-5-1,-2 0 0,2 0-1,0 2 1,-1-2-1,1 3-1,0-2 1,-2 0 0,2 1 0,0-1 0,0 1 0,0 0-2,0-2-1,0 1 1,0-1-1,-1 2 1,1-2 0,0 0-3,0 0-2,0 0-4,0 0-5,0 0-6,0-5-8,1-5-16,2-9-30,4 1-53,-1-5-111,0 4-57</inkml:trace>
  <inkml:trace contextRef="#ctx0" brushRef="#br0" timeOffset="92844.3104">28095 9890 424,'0'0'63,"0"0"-3,0 0-11,0 0-17,0 0-8,0 0-5,0 0-5,0 0-1,0 0 2,0 0-2,23-19-3,-23 7 2,2 2-7,-2-3 5,-3-2-4,-5 0 2,-3-2 1,-3 5 0,3 4-3,-3 1 2,5 5-2,-3 2-2,-5 0 2,1 0-3,-4 9 0,1 4-1,3 2 1,1 5-2,0 1 2,1 2-3,2-1 2,-1 2 0,3 1 1,1-1 1,2 0-2,-1-2 0,3 1-1,2-1 1,2 0-1,1 0 2,0 2 0,3-4 0,4 2-1,4-4 1,0 0-1,3 0-1,-1-1 0,4-2-1,-1-2 0,3-1 1,0-3-1,1-1 1,-7-4-1,4-1 0,1-1 0,-8 1 0,10-3 0,-4 0 0,3-3 0,1-6 0,0-1 1,0-2 0,-2-2 1,-1 1-2,1-1 0,-5 5 0,-2-2-2,-2 5 2,-6 2 2,1 1-1,-1 0-1,0 1 0,0-1-2,1 1 1,-4 2 1,0-1 0,0 1 0,2 0 0,-1-2 0,1 2 0,-1-1-2,1 0-1,0-1-3,1-3-4,0 0-4,0 3-9,0-1-18,-3-3-43,0-5-117,-6 1-113</inkml:trace>
  <inkml:trace contextRef="#ctx0" brushRef="#br0" timeOffset="100587.7533">25815 10814 175,'0'0'37,"0"0"-5,0 0-5,0 0-3,0 0-2,0 0-1,0 0 0,0 0 1,0 0 3,0 0 2,-13-4 3,12 4 0,1 0 3,-2 0-5,2 0-2,-1 0-2,1 0-3,-2 0-1,2 0-1,-1 0-1,1 0-3,-2 0-1,2 0-4,-1 0-2,1 0-3,0 0 0,0 0-1,0 0-1,0 0 0,0 0 0,0 0-1,12 0 1,3 0 0,6 0 0,3 5 0,4-1 0,3 1-1,6-2 1,2 2-1,5-1 0,3 2 0,2-5 0,3 0-1,1-1 0,1 0 1,1-5-1,1-3 1,1-1 1,0-3-2,3 2 1,0-4 2,4-3 0,3 1 1,2-1 0,6-1-2,3 0 0,3 2-1,3 1 0,1 1 0,-1 4-1,2 0 1,0 1-2,-1 6 0,-1-2 1,-4 1-1,-1 1 1,-5 1 0,0 0-1,-5-1 0,-2-2 0,-2 3 0,-3-3 0,-3-1 0,-2 2-1,-7-3 2,-5 0-1,-3-1 0,-7 1 0,-4-1 0,-2 2 0,-11 3 1,1 0-1,-9 2 0,-6-1 1,3 2-1,-7 0 1,0-2 0,0 2-1,2 0 1,-1 0 0,1 0 0,-1 0 1,1-1 0,-1 1-1,0 0 0,1-2 0,-1 2 0,-1 0 1,2-1-6,-2-1 5,0 1-6,1-1 4,-1 1 1,0 0 0,0-1 1,0 0-1,0-4 0,0 2 0,-4-6 1,1 3 0,-1-3-1,-4-2 0,1-1 0,0-3-2,1-4 2,0 0-1,0-4 1,0-5 1,1-3 0,1-5-2,1 0 2,1-6-3,1 2 3,-1-1-1,-1-1 1,1 2 0,-1 0-1,-3 0-2,0 3-1,2 0 4,-3 5-4,1 1 4,-1 5 0,1 4-1,2 8 0,-2 0 0,3 6 1,0-1-1,0 2 1,-1-2-2,1 1 1,2 4-1,-4-5 0,4 5 1,-2-5 1,0-1-1,1 1 1,-1 1 0,2-3-1,-2 0-1,0 2 2,1-2-2,0 2 2,-1-4 0,2 4-1,-2 0 0,1 1 0,-1 0-2,2 4 2,-2-4 0,1 4 1,-2-3 0,0-2-1,-2 0-1,-1-2 1,1 2 0,-3-2 0,-2-2 2,1 4-2,-2 0 0,2-2-1,-2 3 0,4 4 1,-5-3-1,0 1 2,3 4-2,-3-4 1,-2 2-1,5 1 1,-5 0 0,0-1 1,4 2-1,-6 0 0,3 0 0,1 0-1,-5 0 2,0 0-2,-2 0-1,-4 0 3,1 0-2,0 0 1,0 1 1,0 1-1,-2 1-1,-2 0 1,-1 0-1,-2 0 1,-2 0 0,-1 1 0,-4 2 0,-1 0-2,-3 1 2,-2 0-1,-3 0 1,0 3 1,2-3-2,-1 2 0,0-1 0,3 0 1,-1-1 0,1 2 2,1-1-2,1-1 0,1 0 1,1 0-2,2-1 1,-3-1 0,2 0 0,-1 1-1,-4 0 0,2 1 0,1 1 1,1 0 0,2 0 0,1-3 0,2 3 0,-2 0 0,2 0 0,-3 2-1,1-2 1,-2 0 0,0 0 0,3 2-1,-3-3 2,1 2-2,-2-2 1,-2 1 0,0 0-1,-2-3 1,1 3 0,1-1 0,-2 1 0,3 1 0,0 0 0,0 2 0,3-2 0,0 0 0,1-2-3,3 2 3,0 1-1,3-2 1,2 2 0,1-2 0,1 0 0,1 0-1,1 0 1,-2 4 0,1-4 0,-1 2 0,4-2 0,4-2-2,0 1 2,3-1 0,3 0 0,-6 1 1,8-1-1,3-3-1,1 2 2,-1-2-1,2 0 0,-2 0 1,1 2-2,5-2 1,-1 0 0,1 0 0,-1 0 0,-6 0 0,1 0-1,1 1 1,1 1 0,4-2 0,-2 0 0,2 0 0,-1 2 0,0-2 0,-5 0 0,0 3 0,2-1 1,-1 0 0,5-2-2,-1 0 0,1 0 1,-4 3 0,-1-2 0,-2 4 0,-4 4 0,3 0-1,-4 5 1,1 2 0,1 0-1,-1 3 1,2 1 0,2-1-2,2 1 2,1 2-2,2 0 1,2 1 5,0 1-5,0-2 4,2 3-3,2-1 0,2-2 0,-2-1 0,2 0-1,1 1 0,-2-2 1,-1 2 0,0 0 3,-1 2-4,0 0 2,0-1-3,0 1 2,-1 2-1,1 0 2,0 1-2,0 0 1,2-3 0,-2 2 0,1-3-1,1-3 2,-1 0-1,3-3 1,-3 0-1,1-5 1,-1 3-2,2 1 2,0 1 3,1 3-4,-3-5 5,0 0-6,-1 0 1,0-5 0,2 7 0,-2 0 0,-2-6 0,3 5 0,-2-6 0,0 2 2,0 0-2,1 0-1,0 5 0,-2-7 1,2 6 0,0 1 1,-1-7-1,1 8 0,-1-2-1,2-6 1,1 7 0,-4-5 0,2-2 1,-1 1-2,1-3 1,0 4 1,-2-4 0,2 1-1,-2-4 0,1 0-1,-2-1 1,1 1 0,1-1 0,0 1 0,-2-1 1,2 1-1,-1-1-1,1 3 1,-2-7 0,0 0 1,0 0-1,1 0 0,-1 2 0,2 0 0,-2-1 0,0 1 1,1-1-1,-1 1 0,2 0 0,-2-2 0,1 3 0,-1-2 0,3 3 0,-2 1 0,1-1 1,1 1-1,-2-2 1,2 0-1,0 1 1,1-1-2,-4-3 2,0 0 0,0 0-1,2 1 2,-1-1-1,1 0 0,-1 1-1,0-1 1,1 0-1,5 0 0,-1 2 1,1-2-1,3 0-1,-4 0 2,4 0-2,2 0 1,-2 0 0,0-2 0,3 2 0,-1-1 2,1 1-2,0-1 0,-3 1 0,3-3-1,-3 3 1,3 0 1,-3 0-1,0 0 0,-3 0 0,5 0-1,-5 0 1,6 0 0,-1 0 0,-6 0 0,5 0 0,-5 0 0,0 0 0,5 0 0,-4 0 1,-1 0-1,6 0 0,-6 0 0,1 0-1,4 0 1,-5 0 0,6 0-1,-1-3 2,0 3-1,0-1 0,-2 0 1,1-1-1,1 1-1,-2-3 1,-5 4 0,7-3 0,-4 1 1,-2 2-2,6-2 2,-7 1-1,1-1-2,0 2 2,-5 0 0,4-2 0,1 1 1,-1 0-1,2 1 0,-6 0-1,4-2 1,2 1 0,-2-2 0,1 3 1,-5 0-1,0 0-2,0 0 1,1 0 0,1-2-1,-1 2 1,0-2-1,1 2-2,-1-1-5,1 1-6,-1-2-5,1 2-11,-2-1-17,0 1-39,1 0-75,-1-2-123</inkml:trace>
  <inkml:trace contextRef="#ctx0" brushRef="#br0" timeOffset="103375.9128">26901 9701 271,'0'0'53,"0"0"-4,0 0-7,0 0-4,0 0-7,0 0-3,0 0-10,0 0-3,0 0-7,0 0-4,-10-16-3,10 14 2,0 2-1,0-1 3,0 1-1,1-1 1,4-1 0,6-1 3,6-2-2,3 1 1,4-6 2,-1 0-1,0-2 1,-1-4 0,-2 0-3,0-2-2,-3-3-1,-3 1-2,-3 3 2,-2 2-2,-3 0 1,-4 6 0,0-5-1,-2-4 1,0 0 0,0 1-2,-3 3 2,0 6 0,-1-2-1,1 3 0,-1 2-1,-2-2-1,3 5-1,-6 2-1,-7 0-2,2 0 2,-6 9 0,-3 4 2,2 6 0,-3 3 1,1 3 0,4 1-1,-2 1 0,6 0 1,2 1 0,4-4 0,2-2 1,2-5-1,4 0 1,1 0 1,0-7-1,0 8 1,1-1-1,5-4 1,0 3 1,0-4-1,2 1 0,-2-6 1,6 5-2,-2-2 0,3-3 0,4 3 0,2-2 4,-2-1-4,-2-4 4,1 1-4,4-4-4,0 0 5,3-4-5,1-2 5,-3 1 0,-3-2-1,-4 2 1,-1-2-1,-3 4 0,-1-2 1,1 1 0,-6 1-2,5-2 2,-5 3-2,-1 2-1,1-3 2,-4 3-1,0 0 0,0 0 0,2-2 0,-1 2 0,1-2 0,-1 2-2,1-1 0,-1-1-4,1 0-6,-1 2-16,6-3-34,-1-1-67,3-1-147</inkml:trace>
  <inkml:trace contextRef="#ctx0" brushRef="#br0" timeOffset="105144.0139">24920 12000 106,'0'0'39,"0"0"3,0 0-2,0 0-1,0 0-2,0 0 0,0 0-3,0 0 0,0 0-1,10-7-3,-8 5-6,-1 1-1,1 1-5,-1-2-2,2 2-5,-2-1 0,1 1-2,-1 0 0,1 0 0,-1 0 2,5 0-1,-2 0-1,1 0 0,-1 0-2,-4 0 1,0 0 1,0 0-2,2 0 2,0 1-2,0-1 1,-1 0-2,-1 0 2,1 0-2,-1 0 0,0 0 0,0-1 0,0-8-1,-4-5-1,-7-3 0,-1 0 0,-4 1-1,2-1 1,-3 2 0,-1 1-6,5 4 6,0 2-2,3 4-1,-2 1 4,-2 3-4,-2 0-5,-4 5 3,1 9 1,0 4-2,0 8 4,-2 3-3,-2 4 1,-2 2 0,-1 1 0,3 0 0,1-3-1,2-1 3,4-5-1,2-5 1,6-5-1,2-1 0,5-5 0,0 1 2,1 7-1,0-4 2,4 5-2,5-2 1,2 1 0,2-4-1,2 0 2,2-3-3,3-2 1,-1-1 1,3-2-1,1-1 0,1-2-1,0-1 0,0 1-1,1-3 0,-1-1-1,2 0 1,-1 0 0,1 0 0,2-6 2,-2 0-2,-2 0 0,-1-1 1,-4 0 0,-3 2-1,-3-2 3,-6 4-3,-1-1 0,-2 4 0,-4 0 0,0 0 1,0-3-1,2 3 0,-1 0 1,1 0-1,-1-2 2,0 0-1,-1 1-1,2 1 0,-2-2-2,1 2-1,-1-1-3,0 1-8,2-2-16,-2 2-26,0-2-53,0 2-75,-2-1-105</inkml:trace>
  <inkml:trace contextRef="#ctx0" brushRef="#br0" timeOffset="105506.0346">25286 12051 658,'0'0'25,"0"0"0,0 0-1,0 0-4,0 0-8,0 0-5,0 0-4,0 0-3,0 0 1,0 0-1,45-3 1,-22 11-2,-1 0 0,-1-1 1,0-2-2,-1 2-1,1-3 2,-2-1-2,-3 0 2,0-3-1,-3 1 1,-1-1-3,0 0-4,-6 0-5,0 0-4,-6 0-6,0 0-5,0 0-22,2 0-23,-2 0-31,1 0-35,-1-1-39</inkml:trace>
  <inkml:trace contextRef="#ctx0" brushRef="#br0" timeOffset="105842.0538">25325 12205 615,'0'0'39,"0"0"-2,0 0-4,0 0-9,0 0-10,0 0-5,0 0-3,0 0-1,0 0-1,-4 13 2,4-8-3,6 0 1,2 0 0,7 0-3,0-1 1,3-4-1,6 0 0,-2 0 0,-2 0-1,-2-2 0,-2 0 0,1-1 0,-7 3-1,9-2 1,-9-1-1,-6 3-1,8 0-2,-6 0-1,-1 0-6,1 0-7,-6 0-10,6-2-22,-2 2-37,1-2-74,3-1-123</inkml:trace>
  <inkml:trace contextRef="#ctx0" brushRef="#br0" timeOffset="106904.1146">26007 11838 601,'0'0'33,"0"0"-3,0 0 1,0 0-7,0 0-9,0 0-7,0 0-1,0 0-4,0 0 0,0 0 4,38 17-6,-25 17 3,0 6-3,-4-1-2,-2 1 1,-2-1 0,0-1 1,-4-8 1,-1-6 1,0-6 2,0-6 0,0-6 2,0 0 0,0-6 1,0 0 0,0 0 1,0 0 1,0 0-2,-1 1 0,-1-1-2,-3 0-2,-1-5-2,-1-8-1,-1-5 1,4-6 0,3-2-1,1-4 1,0-2-1,0-4-3,8 2 3,1-1 0,4 2-4,-1 4 5,1 2-5,0 6 2,0 5 1,-3 5-2,0 4 0,3 4 1,3 3-2,5 3 2,-2 8-1,2 4 1,-4 4 3,0 6-6,-1 2 6,-3 0-5,-3 0 0,0-1 3,-4-8-2,-3-1 2,0-4 0,-3-8 0,0 7 1,0-5-1,0 3 1,0 1 1,0-7-1,-4 5 0,1-6 0,0-1 0,1 3 1,2-5 2,-1 0-3,1 0 1,-6 0-1,2 0 1,-3-5-2,-2-7 1,3-5-1,-1-8 0,6 0 0,1-2-2,0-2 2,3-1 1,5-2-5,1 3 4,1 1-4,3 5 4,-2 3 0,0 3-1,-1 6 2,-2 2-4,0 4 1,2 1 0,-2 1-1,3 3 2,7 0-2,-2 8 0,6 5-1,-2 3 0,-2 3 0,-1 2 2,-4 1 2,0 2-3,-3-2 6,-1 3-3,-2-1-2,-3-2 4,-1 0-2,-2 1 0,-1-6 0,2 0 0,-2 4 0,0-8 0,0 7 0,1-8 0,1 0 0,-1-2-2,1-6 2,1 4-1,0-5-1,0 0 0,1-1-2,1-2-2,6 0-5,3-8-6,4-2-7,-4-6-10,-4 0-16,-3 2-28,-4-4-40,-1 7-76,-2-7-66</inkml:trace>
  <inkml:trace contextRef="#ctx0" brushRef="#br0" timeOffset="107921.1728">26683 11413 411,'0'0'64,"0"0"-1,0 0-9,0 0-12,0 0-13,0 0-8,0 0-5,0 0-2,0 0-2,-19 5-1,16 3-2,3-1 0,0-3-3,0 5 1,0-4-3,3 1 0,4 0 0,2-4-1,7-2-1,1 0 2,6-5-1,-3-4-2,1 0 1,-4-3-1,-1 0 0,-2 1 0,-4 2 1,-1-3-1,1-1 0,-3 0 1,2-7 0,-2-2-1,0 2 3,-4-5-2,2 0 2,-4-2 1,2-1-6,0 3 5,-2-1-4,1 9 1,-1-1 2,1 7-1,-2 5 1,1 1-1,-1 5 1,0-6-1,0 2 0,0-1-1,-3-3 0,-1 6-1,-5-3 0,-2 0-1,-1 2 1,-6 2-1,6 1 0,-7 0 1,3 0 0,0 4 0,-3 6 0,4-1 0,0 1 0,2 1 0,1 3 0,2 1 0,-1 1 4,1 4-4,1 1 3,0 0-2,2 3-2,1-3 1,2 0 0,-1 0-1,4 0 1,-2 0 0,3 4 0,0-3 1,4 3-2,2-1 2,2-1-1,-1-3 1,3 0 0,0-3-1,2-1 0,1-3 1,-2-1-2,1-2 1,-1-3-1,3 0 0,-5-5 2,6 4-1,-5-6 0,3 0 1,6 0-1,-2-7 0,5-3 1,-3-1-1,0 0 1,-1-2-1,-2 1 1,1 1-1,-5 1-2,1 3 2,-6 2 0,1 0-1,-1 1 1,-4 0-1,5 1 0,-3 1 0,-2-1 0,1 1-1,-4 2 2,0-1-2,0 1-3,1-1 1,1-1-5,-1 1-4,1-1-4,-1 0-11,-1 1-15,2-1-37,-2-5-62,0-3-147</inkml:trace>
  <inkml:trace contextRef="#ctx0" brushRef="#br0" timeOffset="112980.4621">27323 11747 308,'0'0'40,"0"0"-1,0 0-1,0 0-5,0 0-9,0 0-6,0 0-6,0 0-1,0 0-1,0 0 7,2-25-3,12 37 1,2 4-2,-2 8-4,-4 5-3,-2 3 2,-4 0-5,-1-2 0,-3-1 0,1-9 1,-1-2 5,0-6 2,0-6 5,0 2 1,0-8 1,0 0 0,0 0-3,0 1-2,0 1-3,0-2-5,0 0 0,0-3-2,0-14 0,0-9 1,0-7 0,6-2-1,0-1-1,1-1-4,2 0 2,2 5-3,1 0 3,1 6 0,-3 4 0,-1 9-1,1 2-1,-5 7 1,-2 0-1,6 4 0,1 2 1,5 10-3,-1 8 3,-1 4 0,-6 7 2,-2 1 3,-2 4-6,-3 0 4,0-3-3,0-2 0,-3-12 1,0-6 1,1-2 0,1-7 0,0 0 2,1 1 0,0-5 0,0 0 0,0 0-1,0 0-1,-2 0-1,1-5 2,-1-7 0,2-8-2,0-4 1,0-7-6,2 0 6,5 1-3,0 1 2,3 2 0,0 3-1,1 2-1,1 3 1,-3 6 0,0 4 0,-1 4 0,3 3-1,2 2-1,2 0 2,3 7-1,-2 7 1,-2 3 1,-1 3-1,-4 4-1,-2 1 1,0-2 2,-4 1-3,0-7 3,-3 0-5,2-5 0,-2-7-1,0 8-7,0-6-8,0-2-16,0 2-22,0-7-27,0 3-33,1 1-73,1 1-40</inkml:trace>
  <inkml:trace contextRef="#ctx0" brushRef="#br0" timeOffset="113364.4841">28047 11664 396,'0'0'43,"0"0"4,0 0-4,0 0-10,0 0-10,0 0-8,-83 26-4,72-15-2,4 2-1,-1 0-1,2 2-3,1-1-1,2 4-1,3 0-1,0 7 1,3-3-5,2-1 3,-1-6-5,2-3 1,-1-3 1,1-4 0,2 0 1,2-5 2,6 0 0,-2-10 0,8-7 0,-4-2 0,0-5 1,-1 0-2,-2 0 3,-2 0 1,-3-1 1,-4 8 1,-3-4-1,-3 3 2,0-1 0,0 2-2,-8 3 1,0 3-3,0 6-1,0-2-2,-2 6 0,-1 1-2,-4 3-1,-2 9-4,3 1-1,7 0-7,3 1-22,1-2-31,3 1-49,0 1-114</inkml:trace>
  <inkml:trace contextRef="#ctx0" brushRef="#br0" timeOffset="113925.5162">28351 11526 396,'0'0'51,"0"0"4,0 0-6,0 0-15,-84 51-13,69-31-10,0 2-3,0 1-2,1 2-3,2-2-1,2 4 0,2-2-2,0-2 1,5-6 1,0 2-3,3-2 2,0-5-3,0 5 1,5-9 2,1-3 1,-1 2 0,4-7 0,4 0 2,0-5-3,6-9 1,-1-3-4,0-2 2,-1-4-2,-2-1 2,1-2 1,-3 1 0,0-3 0,-5 2 0,0-2 3,-4-1 0,-2-2 3,-2-2-1,0-1 3,-5 0 0,-1-2 3,-1 1-1,3-1-1,-1 7-4,1 7-1,3 10-3,1 7 0,0 5 0,0 0-1,0 0-1,0 0-1,0 0 0,0 0 1,4 14 0,-1 6 2,1 11 1,-1 1-1,0 3 1,-3 2-1,1 0 1,-1 1 1,2 2-2,-1-3 0,4-2 0,1-3-1,2-2 1,2-2 0,3-6-1,3-3 3,1-1-4,1-4 3,0-3-5,2-2 1,-6-4-2,2-2-1,1-3-4,2 0-9,1-8-8,-1-1-19,-4-2-22,-4-3-32,-1-1-55,-3-2-103</inkml:trace>
  <inkml:trace contextRef="#ctx0" brushRef="#br0" timeOffset="114380.5422">28858 11286 66,'0'0'60,"0"0"2,0 0-2,0 0-1,0 0 2,0 0 1,0 0-3,0 0-6,0 0-10,11-79-9,-11 73-5,0-1-3,0 7-5,0-1-5,0 1-7,0 0-3,0 0-2,0 14 2,0 8 1,-3 9-1,-2 3-2,1 2 0,-2 3-2,2-3-1,0-1-1,-1-3 0,2-10 0,2-7 0,1-5 0,0-3 0,0-2 0,0 2 0,0-7-1,0 0 1,0 0-2,0 1 0,0 0-2,0 2-4,0-3-9,0 3-13,0-2-24,0 0-33,0 1-57,0-1-97</inkml:trace>
  <inkml:trace contextRef="#ctx0" brushRef="#br0" timeOffset="114743.563">28822 11134 501,'0'0'68,"0"0"-10,0 0-11,0 0-15,0 0-7,0 0-8,0 0-4,0 0 0,0 0 3,0 0 1,22 24-6,0 3 1,1-1-6,0 2 1,5 0 1,3 1 0,4 1 0,-1 1-3,1 0 0,-2 2-2,-1 0 0,-1 0-2,-4 2 3,-1 1-3,0-5 1,-4-2-2,-2-7 0,-1-3 1,-8-7 0,-3-7-1,-1 0-1,-1-3 1,-4-1 0,3 3-1,-5-4 1,0 0-2,0 0 1,1 1-1,1-1-1,-1 0-2,1 1-2,-1-1-2,-1 0-3,2 3-5,-2-3-5,0 0-9,0 0-16,0-3-38,-5-7-53,-5-9-143</inkml:trace>
  <inkml:trace contextRef="#ctx0" brushRef="#br0" timeOffset="115153.5864">29327 11061 506,'0'0'62,"0"0"-2,0 0-12,0 0-14,0 0-10,0 0-6,0 0-8,0 0-3,0 0-2,-16-29-1,10 37-1,0 9 0,4 4-1,0 8 1,2 3 2,0 9-3,6 2 2,1 6-3,-1 4-3,-2 2 3,-2 1-2,-2 0 1,0-2 0,0-6 0,0-7 0,-2-5 1,2-14 0,0-5 0,0-8-2,0-2 2,0-1-1,0 1 0,0-7 0,0 0 0,0 0 1,0 0 0,4 0-2,1 0 0,2-2-1,2-5-4,-5-1-3,0 1-4,-2 2-6,-2-5-6,0 3-14,0-6-23,-9-6-26,-2 5-46,-2-6-70</inkml:trace>
  <inkml:trace contextRef="#ctx0" brushRef="#br0" timeOffset="115616.6129">28900 11197 344,'0'0'59,"0"0"-6,0 0-5,0 0-9,0 0-7,0 0-6,0 0-5,0 0-3,0 0-1,0 0-4,-29-26 2,29 23-6,-1 3 1,1 0-1,-1-3-3,-1 3 2,-2 8-4,-1 12 4,-3 9-3,1 7 0,-1 7 0,-2 3 0,-3 0-2,1 3-2,0-2 3,0-1-3,2-6 1,0-8-2,4-9 1,2-3 0,2-9 1,2 0 0,0 1 0,0 0 0,0 0-1,2-3 1,1 1 0,-2-5 2,0 0-1,1-3-1,-1 3-1,1-1 0,-1 2 0,-1-6 0,0 0 0,0 0 1,0 0 0,2 0-2,-2 0 2,0 2-1,0-2-2,0 0 1,0 0-4,0 0-2,0 0-7,0 0-13,0 0-25,1-2-55,5-10-129,-2-3-57</inkml:trace>
  <inkml:trace contextRef="#ctx0" brushRef="#br0" timeOffset="117828.7394">906 8401 344,'0'0'35,"0"0"0,0 0-7,0 0-8,0 0-12,0 0-2,0 0-2,0 0-1,0 0 3,-6-8 0,6 8 4,0 0 3,0-3 4,-1 3 0,1 0 1,0 0-2,0-2-3,0 2-1,0-2-5,0 2 0,0 0-1,0 0-2,0-1-2,0 1 0,0 0-2,0 0 3,0 0-1,0-2 3,0 2 1,0 0 3,0-2 0,0 2-1,0 0-1,0 0-1,0-3-2,0 3 1,0-2 2,0 0-2,0 1 0,0-1-1,0 0 0,0 2-2,0-1-1,0 1 0,-2-2-1,2 2 0,0-1-1,0 1 0,0 0 0,-1 1 1,-2 18 0,0 6 2,-1 13 1,1 3-3,-1 5 4,1 3-3,-3 2 0,-3 4 2,1 1-4,-3 3 4,-3-2-1,2-1 0,-3-9 0,1-5 0,0-10-2,5-8 1,2-5-2,4-11 1,2-4-2,-1 1 0,2-5-3,-1 0-3,1 0-5,0 0-7,0 2-3,0-2-17,-2-2-22,2-5-25,0-8-52,0-9-99</inkml:trace>
  <inkml:trace contextRef="#ctx0" brushRef="#br0" timeOffset="118207.7611">751 8401 386,'0'0'37,"0"0"10,0 0 5,0 0-12,0 0-10,0 0-11,0 0-7,0 0 0,0 0-1,0 0 1,-1-11 1,5 11 0,6 3-2,6 10-4,2 8 0,-1 6-3,-2 5-3,-1 5 2,-1 2-3,3 3-1,-2 0 2,3-2-3,-2-2 3,4-1 0,1-2 0,2-3 1,2-3 0,1 0-1,-1-7 0,-3-2-1,-1-5 0,-1-1 0,-8-6-1,0 0 0,-3-3-1,-5-2 0,3 3 1,1-1-1,-1 0-5,2 0-4,-3-2 2,-5-1-8,-3 2-8,-9 0-24,2 0-37,3-4-75,-4 0-94</inkml:trace>
  <inkml:trace contextRef="#ctx0" brushRef="#br0" timeOffset="118508.7783">813 8896 417,'0'0'55,"0"0"6,0 0-5,0 0-11,0 0-15,0 0-8,0 0-6,0 0-5,0 0-7,-27-10-4,27 10-1,0 0-1,0-4 2,3 1 0,6-2 0,6 0 0,0 1 0,2 1-2,-2 1 1,-4-1-1,-2 1-2,1-1 0,2 1 0,-4-1-3,-3 1-5,1 2-14,-6 0-24,0-1-28,4 0-62,1-2-112</inkml:trace>
  <inkml:trace contextRef="#ctx0" brushRef="#br0" timeOffset="118875.7993">1012 8361 472,'0'0'43,"0"0"4,0 0-5,0 0-18,0 0-14,0 0-8,0 0 0,0 0 3,0 0 4,0 0 0,21 96 0,-9-54-1,1 4-4,0 3 3,1 3-6,-2-3-1,-3 0 1,1 0-1,0-2 1,-1-3 0,2-2 0,-4-5-1,-1-6 1,0-6-1,-1-8 0,3-2-1,3-3-4,7-5-4,-2 3-2,-5-8-11,-4 1-12,-2-3-24,-1 0-19,5 0-19,4 0-25,-6-3-37</inkml:trace>
  <inkml:trace contextRef="#ctx0" brushRef="#br0" timeOffset="119100.8122">1466 8671 367,'0'0'33,"0"0"5,0 0-5,0 0-9,-8 92-6,8-70-7,3-2-6,0-5-2,2-2-3,-1-3-1,-2-1-1,3-1-3,-4-3-5,1-1-13,1 1-22,0 0-78,0 0-109</inkml:trace>
  <inkml:trace contextRef="#ctx0" brushRef="#br0" timeOffset="119248.8207">1458 8504 51</inkml:trace>
  <inkml:trace contextRef="#ctx0" brushRef="#br0" timeOffset="119604.841">1756 8681 367,'0'0'39,"0"0"4,0 0-2,0 0-5,0 0-7,-79 89-5,74-74-5,4 1-7,1-1-4,0 7-5,3-3-1,4-2-1,3 0-1,2 0-1,-1-2 2,4 0-1,2 0 1,-1-3-1,1-1-2,-5-5-2,2-1 0,-4-2-4,2-1-2,7-2 0,-3 0-4,7 0-5,-3-7-2,-1 1-12,0-1-12,-2-4-16,-3 0-39,-2-2-64</inkml:trace>
  <inkml:trace contextRef="#ctx0" brushRef="#br0" timeOffset="120487.8915">2126 8940 429,'0'0'55,"0"0"-1,0 0-15,0 0-14,0 0-9,0 0-7,0 0-4,0 0-1,0 0-2,9-39 0,1 20-1,3-1 1,3-2 0,0 0-1,1-3 2,-1-1-1,0 2 2,-7 7-1,-5 1 2,-4 1-1,-4 1 0,-8-2-2,-5 4 1,-3 5-4,5 2 0,-4 2 1,0 3-2,-1 0 1,-4 8-2,3 2 1,3 2 0,2 1 2,4 3 1,5-3 0,1 1 0,2 3 1,3 3 1,1 5 1,0 0 2,1-1 0,7 1 0,3-4 0,-1-1-3,4-1 3,2-2-3,1-4-1,5 1 0,-1-3-2,4-4-3,1-1-1,2-1-2,1-5-2,0 0-9,0 0-18,-1-6-36,1-5-52,0-2-124</inkml:trace>
  <inkml:trace contextRef="#ctx0" brushRef="#br0" timeOffset="121767.9647">5087 8339 466,'0'0'23,"0"0"4,0 0 2,0 0 0,-29 86-1,29-44-6,0 2-8,6 5-6,1-5-7,2-1 1,1-5 1,-3-4-2,2-6 2,-5-10 1,2-7-1,-5-5 3,-1-6 1,0 0 3,0 0 2,0 0 2,-1 0 0,-12 0-1,-2-9 0,-5-5-3,5-6-3,3-2 0,3-5-2,3-6 1,1-4-1,5-6-3,0-3 1,1-7-4,11 3 3,1 5-1,4 4-1,1 6 0,2 8-2,-2 7 1,1 6-1,-4 7 0,1 4 0,2 3-2,4 2 0,1 8-1,-1 3 1,-5 4-2,-5 5 2,-6 1-2,-3 5 2,-3 2-1,-5-1 3,-7 0 0,-3 2 2,-3-2 3,-2-2-4,0 0 4,2-3-3,1-4 0,5-6 1,5-7 1,4-3 1,3-4 2,-2 0-1,2 0 0,0 0-1,0-5-1,11-9-2,2-4 2,6 0 1,2-1-5,1 4 7,3 1-7,-2 6 2,1 1 0,-3 7-1,1 0 3,-1 7-3,-2 6 2,0 3-5,-5 4 1,1 2-2,-7-1 2,-3 2 1,-5-2-1,0 1 2,-7 4-1,-5-4 4,-7 0-2,0 0 1,-4-2 0,0-2 0,-1-2 1,3 0 0,4-7 0,1-2 1,7-2-1,5-4-1,0 3 0,4-4-1,-2 0-2,2 0-5,-1 0-3,1 0-7,0 0-17,3-10-22,8-5-37,6-4-57,1-3-121</inkml:trace>
  <inkml:trace contextRef="#ctx0" brushRef="#br0" timeOffset="122069.982">5690 8647 466,'0'0'62,"0"0"-8,-37 82-13,28-65-18,3 0-12,3-9-3,1-3-2,2 1 1,0-3 0,0 2-2,0-1-1,6-1-2,5-3 0,6-1 0,2-9-2,2-2-2,-1-4 1,0-1-3,-3-2 5,-3 0 0,-1 1 0,-6 4 2,-2-1-1,-2 5 1,-3-3 1,0 1-2,0 3-2,-3-2-2,-6 7-5,-5-1-4,-1 5-13,-3 7-26,0 6-46,2 5-86,7-4-88</inkml:trace>
  <inkml:trace contextRef="#ctx0" brushRef="#br0" timeOffset="122524.008">6001 8325 489,'0'0'29,"0"0"5,0 0-9,3 107-8,-2-72-10,-1-1-5,0 0 2,0-4-5,0-7-2,0-2 3,0-8 0,0 1 4,0-1 4,0-8 10,0 2 7,0-7 5,0 0 0,0 0-6,0 0-6,0 0-4,0 0-5,0 0 0,2-8-7,2-7 0,2-3-1,4-1-1,0 3 0,3 3 0,3 1-2,-4 4-1,2 3-4,2 5-5,3 0-2,4 1-6,-4 8-1,-2 1-1,-2 2-4,-1 3-7,-5-5-12,-4 3-3,-3-4 7,-2 1 14,-2 3 21,-9 2 9,-6 2 6,-3-3 4,-1 1 6,-4-1 4,-1 1 1,0-1-4,3 0-4,1-2-5,7-3-5,4-4-3,9-2-5,2-3-6,-2 0-31,2 0-38,0 0-80,0 0-104</inkml:trace>
  <inkml:trace contextRef="#ctx0" brushRef="#br0" timeOffset="123680.0741">17228 2837 240,'0'0'59,"0"0"5,0 0-10,0 0-9,38-77-17,-38 77-11,0-2-9,0 2-3,6 0 0,3 2 0,-1 4 3,2 6-1,-4 2 3,-1 1 3,-1-2 0,2 4 5,-4-2 0,3 1 0,-1-1-3,2-1 0,0-2-3,1-4 2,3 4 0,2-4 0,2-3-1,5-1-3,3-1-2,1-3-1,4 0-4,2-9-1,3-2 1,1-5-3,3-5 1,2-2-1,2-4 0,-2-3 0,0-1 2,-2 0-3,-4 0 3,-2 1-3,-5 6 3,-4 4-3,-8 6 1,-4 6-2,-5 5-3,-4 3-2,0 0-8,0 0-14,0 0-29,0 0-47,-10 0-127,-4 8-47</inkml:trace>
  <inkml:trace contextRef="#ctx0" brushRef="#br0" timeOffset="125205.1613">4625 3492 213,'0'0'46,"0"0"-5,0 0 0,0 0-2,0 0-5,0 0-8,0 0-9,0 0-8,0 0-3,0 0 2,7-15 1,1 15 3,6 0-3,4 7 0,5 1 0,-2 5 0,0 0 2,-1 0 2,-1-1 2,2 0 3,-3-4-3,-5-1 0,3-2 1,-6-3-4,4-2 2,7 0 0,1-6-1,8-7-2,-1-4-2,3-4-3,0-5-3,4-3-1,0-4 0,4-3 1,-1-4-2,2 2 1,-2-2-1,0 4-4,-6 3 4,-4 4-4,-6 5 5,-8 9 0,-3 2-1,-6 8 0,-3 1 0,0 1 0,-3 3 0,0 0-1,0 0 0,2 0-1,-2-3 0,1 3-1,-1 0-2,2 0-6,-2 0-15,0-1-31,1 1-52,-1 0-164</inkml:trace>
  <inkml:trace contextRef="#ctx0" brushRef="#br0" timeOffset="128300.3384">1095 8296 227,'0'0'33,"0"0"-4,0 0-6,0 0-7,0 0-6,0 0-4,0 0-4,0 0 2,0 0-3,-51 24 0,46-12 2,2-2 1,-1 5 1,-1-4-1,4-6 0,-1 7-1,2-4 2,0 4-1,0-1 1,5-3 0,1 1-3,3-3-1,0-2 2,3-2 2,5-2 1,-1 0 2,2 0-5,-5-5 4,-1-2-2,-3 1 2,6-5 5,-1 1 1,2-3 7,1 1 8,-11-3 0,-6 1 6,-10-1-7,-9-2-8,6 5-4,-1 4-9,7 1-4,-1 3-5,1 1-2,2 0-7,-3 3-5,1 0-13,-3 8-20,-5 8-31,8-5-63,6 3-89</inkml:trace>
  <inkml:trace contextRef="#ctx0" brushRef="#br0" timeOffset="129056.3816">734 9387 307,'0'0'51,"0"0"3,0 0 1,0 0-7,0 0-10,0 0-9,0 0-8,0 0-8,0 0-8,-10-5-2,10 5-2,0 0 3,0 0 2,1 0 0,8 0 0,5 5 0,4 2-2,-1-2 2,1 2-1,-4-4-2,2-1 2,4 1 0,3-3 0,7 0 2,4 0-2,2-3 1,5-2-2,2-2-1,5-3-1,4 3-4,1-2 1,2 4-1,-7 0-1,-1 2 3,-7 1 3,-7 2-2,-4 0 0,-3 0-1,-3 0 0,0 0 2,-7 0-2,4 0 1,-1 0 0,-5 0-1,5 0 1,0 0-2,-6 0 2,4 2-1,-6-2-1,-6 0 2,5 1-1,-4-1 0,0 0 0,1 2 0,-7-2 0,4 0 0,1 2 0,-1-2 1,2 0 0,-6 0 2,0 0-1,0 0 0,1 0 0,1 3-2,-1-3 2,1 0-1,-1 0 0,2 0-2,-2 0-2,1 0-7,-1 0-13,1-3-37,-1 3-57,4-2-117,-1-1-38</inkml:trace>
  <inkml:trace contextRef="#ctx0" brushRef="#br0" timeOffset="130166.4451">5129 9082 186,'0'0'46,"0"0"-5,0 0 1,0 0-5,0 0 0,0 0-2,0 0 3,0 0 2,0 0-1,0 0-4,-32-12-5,31 12-9,-1-1-5,1 1-6,-1 0-3,1-1-6,1 1-1,0 0 0,0 0 0,0-3 0,12 3 3,6 0-2,10 0 0,1 0 0,4 0 0,5 0 0,1 0 1,5-5 2,4-2 0,7-2-1,4-1 0,4-5 0,0 1-1,2-3 1,-2 2-2,-4 2 0,-3 2 0,-5 2 0,-6 4 2,-5 2 0,-5 1 2,-5 2 0,-3 0-1,-8 0-1,2 0 0,-3 0 0,-6 0-2,8 0 0,-8 0 1,-1 0-1,2 0 1,-8 0-1,0 0 1,-5 0-2,0 0 1,0 0-1,2 0 1,-1 0 0,1 0-1,-1 0 0,1 0-2,-1 0-2,1 0-3,5 0-9,-2 0-15,4-4-34,0 1-52,-2-5-131</inkml:trace>
  <inkml:trace contextRef="#ctx0" brushRef="#br0" timeOffset="134707.7049">2662 8759 122,'0'0'44,"0"0"4,0 0-1,0 0-7,0 0-10,0 0-3,0 0-4,0 0-1,0 0-4,-15-1-1,13 1-2,1 0 0,1 0 4,-2 0 0,2 0 1,-1 0 0,1 0-2,-2 0-2,2 0-2,0 0-8,0 0 3,0 0-2,0 0 0,0 0 1,0 0 0,0 0-3,2 0 3,2 1 0,8 1-1,-4 1-1,3-2-1,0 1-1,-1-2 0,1 0-1,1 0 1,6 0-1,-7 0 0,8-2 1,-6 1-1,0 1 1,7 0-2,-2 0 0,6 0-1,-1 0 1,-1 0 0,-1 3 0,2-2-1,1-1 0,1 0 2,-2 0-2,3 0 2,1 0 2,2-3-1,0-3 1,2 1-1,-3 0-1,3-1-1,-2 2 0,0 1-1,-3-1 0,-7 3 1,1 1-2,-2 0 2,-6 0-1,8 0 1,-2 0 1,-6 0 0,8 0 1,-3 0-1,-4 0-1,7 0 1,0 0 0,1-2 1,8-1-1,-2-1 0,2-1-1,1-2 1,-1 2-2,1 0 0,-1 0 0,-1 0 0,-2 3 0,-2 0-1,-3 2 0,2 0 0,-7 0-1,1 0 1,2 0 1,-2 0-1,8 2 1,-8 0 0,-1-2-1,3 5 1,1-5-1,-3 0 1,4 2 0,-2-2-1,-1 0 2,2 0-1,-1 0-1,0 0 0,-6-2-1,7 2 1,0-5 1,-8 5-2,8 0 2,-2 0 0,-5 0-2,6 0 2,-2 0-1,-4 0 0,7 0 2,0 0-2,-2-2 1,8 0-1,-5-1 0,-5 1 1,2-1-2,-4 3 2,-1-4-1,3 3 0,-5 1 0,1 0 0,1 0 0,-3 0 0,2 0 0,1 0 0,-3 0-1,2 0 2,1 1-2,-2-1 1,2 2 0,-1-2 0,6 2 1,0-2 0,1 0-1,-2 0 0,0 0 0,-5-2 0,5-1 0,-6-1 0,0 3 1,1-1 0,-8 1-1,2 1 1,-6 0-2,5-1 1,0 1 0,-1-3-1,2 3 1,-6 0 0,0 0 1,0 0 1,1 0 0,1 0-2,-1 0 1,1 0-1,-1 0 1,1 0 1,-1 0-1,1 0-1,-2 0-1,1 0 1,-1 0 1,0 0-1,3 0 1,-3 0-1,0 0-1,0 0 0,0 0-1,0 0 0,0-2 2,-4-1-4,-1 0 1,-5-1 1,-2-4-2,2 5 2,-3-5-1,-1 2 1,1-1 1,-6-3 0,3 2 0,0 0-1,0-1 2,3 3-1,0-2 0,-2 2 0,4 1 1,-6 1 0,1-1 1,6 2 0,-6-2 0,6 5 0,4-2-1,-2-1 1,3 1-1,1 0-2,-1 2 1,1-3-1,-1 1 4,0-1 0,-2-2 2,4 2-2,0-1 0,0 4-1,3 0 1,-4-4 0,-2 3 0,2-3 0,1 3 0,3 1-1,-2-2-2,2 2 3,-1 0-1,-1 0 1,1 0 2,-1 0-3,1 0 1,0 0-1,1 0-1,-2-2-1,2 2-1,-1 0 1,1 0 0,0 0 0,0 0 1,0 0-1,0 0 0,7 4 3,0 2-2,5 2 2,-2 1 1,0-2-3,6 7-2,-4-4 2,2-1-3,0-1 3,2-3 0,0 2 0,1-3 0,-3-1 0,1 0-1,3 0 0,-5-1 1,6-1 0,-5-1 0,-2 1 0,0 1 0,-6-2 0,0 1 0,-1-1 0,0 2 0,1-2 0,0 1 0,-6-1 0,0 0 1,0 0 0,1 0-2,1 2 1,-1-2 1,1 0-1,-1 0 1,1 2-1,-1-2 0,0 0-1,1 0 1,-2 0 0,1 1-1,1-1 1,-1 0 0,1 0 0,-2 0-1,1 0 1,-1 0 1,2 0-1,-2 2 1,2-2-1,-2 0 0,2 0 0,-2 0-1,0 0 1,1 1-1,-1-1 1,0 0 0,2 0 0,-2 0 2,0 0-2,0 0 0,1 0 1,-1 2-1,0-2 0,0 5 2,-4 5-3,-6 2 1,-2 5-1,-1 0-1,-1 0 1,-2 0 1,1 3-2,-2-1 1,3 3 0,-1-2 0,2 0 0,1-2 1,1-2-1,4-6 2,1 2-2,1-2 2,1-3-2,-1 3 1,3-5 0,-2 4-2,2-4 2,-2 2 0,0 2 0,2-7 2,1 3-2,-2-1-1,1 0 1,-2-1 1,0 5 0,1-4 3,0-1-4,-1 5 0,2-4 0,-2 4-1,-1 0 1,1-1 0,0 1 0,2-5 1,-2 4-1,3-5 2,-2 3-2,1-2 1,2-3 0,-1 0 1,1 0-2,-2 2 1,2 0 0,-1-1-1,1-1 1,-2 2-3,2-2 2,-1 2 0,1-2-1,-2 0 2,2 0-2,0 3 0,0-3 1,-1 0-2,1 0 2,0 0-1,0 2-4,0-2-3,0 0-18,0 0-28,0 0-61,6-9-156,4-9-31</inkml:trace>
  <inkml:trace contextRef="#ctx0" brushRef="#br0" timeOffset="144228.2494">26688 11408 51,'0'0'21,"0"0"12,0 0 5,0 0-2,0 0-4,0 0-5,0 0 1,0 0 0,0 0-2,0 0-3,-14 0-6,12 0-3,1 0 0,-1 0 0,0 0-1,0 0 3,2 2-2,-1-1-1,1 1 0,0 0-2,0 4 2,0-2-1,0 1-1,5 1 0,0-3-2,2 0-1,2 0-1,2-3-1,-1 0 0,2 0 2,4 0 0,-7-5 2,6-2-1,-4-4 2,-3 0-2,4 1 0,-5-1 0,0 0-2,1-4-1,3-2 0,-4 0-3,2 1 1,-1 0-2,1 2 0,-3 2-1,0 0 2,1-2-3,-1 5 1,0-5 1,0 1-1,-4 4 0,4-7-2,-3 7 2,0-2-3,-2 1 4,-1-1 0,0 1 0,0-1 0,0 0 1,0 6-1,-1-3 0,-2 3 1,0 1-3,2-1 2,1 5-1,-3-5 0,0 3-1,0-1 1,0 0-1,3 3 1,0-2-1,0 2 0,-4-1 0,-2-1-1,0 0 1,-4 2 0,4 0-1,-5 0 0,1 0 0,1 4 0,-5 3 1,5-3 0,-3 4 0,5-2 0,0 0 0,0 1 1,1-2-1,-2 2 1,2 0 0,-3 3 2,3-2-2,-2 6 3,0 0-5,1-1 0,1 2 1,-1-1-1,0 1 2,2-1-1,-2 6 0,3-5-1,-1-1 1,1 0-1,0-2 2,1 5-1,0-8 1,1 2 1,1 1-1,0-3 1,-1 4-1,2-9 0,0 8 1,0-6-1,0 6-1,0 1 1,0-3-1,2 6 1,0-6 0,3 3 0,3-1 0,0 0 0,0 1 0,0-2-1,2-1 1,0-2 0,-3-4 0,4 6 0,-3-6 1,-2 2-2,1-3 2,-4-1 0,2 1 0,-2-1 0,2-1 0,-1 0 0,3 2-1,-2-1 2,-1 0 0,5-1-1,-5 1 1,0-2-1,9 1 0,-7 1 0,6-2-1,6 0 1,-7 0-2,6-2 2,-8-1-1,-1-2 0,4 2 1,-5-1-2,2-1 2,-2-1 0,3 2-1,-7 1 1,4-2-1,-4 3 0,0-1 0,2 1 0,-5 2 0,0 0 0,2-3 0,4 0 0,-3 2 0,4-6-1,-4 4-1,0 0 2,0 0-2,-3 3 1,0-1-1,0 1 0,1-3 1,1 3-1,-1 0 1,1-3 0,0 2-1,0 0 0,-2 1 0,1-2-2,-1 2 1,2-1-4,-2 1-2,0 0-5,1-1-8,-1 1-17,0-3-29,0 0-47,-1 1-100,-8-6-52</inkml:trace>
  <inkml:trace contextRef="#ctx0" brushRef="#br0" timeOffset="162160.2751">2657 7481 308,'0'0'44,"0"0"6,0 0-6,0 0-7,0 0-6,0 0-12,0 0-4,0 0-2,0 0-7,1-11-2,-1 11-4,0-2-3,0 2-3,0-2-2,0 2-2,0 0 1,0 0-7,0 0-14,0 0-28,3 0-36,1 7-50</inkml:trace>
  <inkml:trace contextRef="#ctx0" brushRef="#br0" timeOffset="162949.3202">4788 7468 294,'0'0'57,"0"0"5,0 0-5,0 0-3,0 0-11,0 0-8,0 0-5,0 0-9,0 0-2,0-59-7,0 57-3,0 2-5,-5 0-1,-6 2-2,-1 9 1,-3 8 3,3 6-3,2 3 0,1 4 0,2 1-1,3 6 0,1 0-1,1 3 2,2-2-2,0 1 3,0 0 2,0-1-5,3-3 4,1 1-5,2-2 3,0-3 0,3-1-3,-1 0 4,1-5-3,1-2 1,-1-2 0,0-5 0,-4-5 0,4-3 1,-3-3-2,-3-5-1,1 1 0,-4-3-3,4 0-2,6 0-4,1-10-10,-1 3-11,-4-7-20,-2-2-22,-4-4-26,1-4-29,-1 0-40</inkml:trace>
  <inkml:trace contextRef="#ctx0" brushRef="#br0" timeOffset="163444.3485">4989 7868 405,'0'0'37,"0"0"1,0 0-5,0 0-8,0 0-4,0 0-2,0 0-1,0 0-2,0 0-1,32-4-7,-9-10 0,-3-3-5,-2-1 1,-1 0-3,-4-1 2,0-1 0,-5 8 0,-2-3 1,-1-1-3,-1 5 0,-3-7 1,-1 1-1,0-2 0,-7-6 0,-2 6-1,1 0 1,0 8 0,-1 0 1,3 5 1,-3 0-2,0 2 0,5 2 0,-3 2-1,-2 0 2,-2 6-2,-1 6 2,2 2-1,0 3 1,1 3 3,2 4-2,-1-2 2,3 2-1,1 1 2,2-1-3,1 2 1,1-2-2,0 1 0,1-3 2,3 2-6,5-5 4,-2-1-2,5-3-2,1-3 2,3-1 0,2-4 0,0 0 0,-2-3-1,1-3 1,-7 1-1,3-2 1,6 0 1,-9 0-1,7-2 1,-8 1 1,-4-1-2,4-2-3,-4 3-1,-1-1-6,1 0-10,-5 2-23,0-1-38,0 1-64,1-2-118</inkml:trace>
  <inkml:trace contextRef="#ctx0" brushRef="#br0" timeOffset="163702.3633">5416 7890 436,'0'0'35,"0"0"-4,0 0-10,0 0-5,0 0-5,-9 87-3,6-73-2,-3 8 1,0-3-3,-4-4 1,1 2 0,-1-2-3,2-4-2,-1 0 0,3-4-2,0 1-1,0 0-1,2-6-5,3 1-7,1-3-18,0 0-23,0 0-37,0 0-73</inkml:trace>
  <inkml:trace contextRef="#ctx0" brushRef="#br0" timeOffset="164528.4105">5981 7821 186,'0'0'36,"0"0"8,0 0-7,0 0-3,0 0-3,0 0 6,0 0-1,0 0 2,0 0 0,0 0-4,1-55-5,-1 45-7,-1 0-6,-2 0-5,-2 2-2,2-2-2,-4 3-1,2 0-2,-3 2-1,1 0-1,3 4-4,-8-1 1,-1 2-1,-4 2 0,-5 5 1,2 4 0,1 1 2,3 0 0,0 3 1,3 0 1,0 2 3,5 0-5,0 1 2,2 1-4,1 1 0,2-4-2,2 2-2,-1 0 3,2-4 1,0 6 0,0-10 2,0 0-3,0 2 0,4-4 0,2 1-1,0-1 0,0-1 1,1-5 0,3 3 0,-1-5 0,5 0 0,3-5 1,4-5 2,-2-5-1,2-1 1,-1-4-1,-1-2-1,0-1 3,-1-4-4,2-4 5,-3 2-3,-1-1 3,-3 0 1,-3-1 0,-4 1 3,-3 0-1,-3 1 3,0 0-2,-2-1 2,-4 1 0,-2 0 5,-2 1-3,1 3 0,0 2-2,3 6-2,2 7-2,3 7 1,1 3-3,-2-2-2,2 2-1,0-1-2,-1-1 0,1 2-1,-1-1-1,1 1 1,-2 0 1,1 1 1,-1 14 1,2 5 1,-1 8 0,1-1 0,0 1 0,0 1-2,0 2 1,1-2 0,2 0 0,0-1 0,1-2 0,2 0-1,0-3 1,0-4-1,-1-1 0,3 1 2,-3-7-2,1 2 2,-2-2-2,1-2-1,1 4-2,-2-6 2,-2-4-4,3 3-4,-2-2-8,0-2-13,0 2-28,-3-5-43,4 0-96,1 1-70</inkml:trace>
  <inkml:trace contextRef="#ctx0" brushRef="#br0" timeOffset="165104.4435">6313 8156 368,'0'0'46,"0"0"2,0 0-5,0 0-9,0 0-9,0 0-4,0 0-6,0 0 0,0 0 2,0 0-1,0 14 4,0-14-4,7-9-1,3-6-2,1-5-4,-3-2 0,4 4-1,-4-5-2,0 0-1,1-2-1,-1-1-2,-2-3 2,0-3-2,-2-3 2,-1-2-4,0 1 4,0-3-4,-3 1 2,0-3 1,0 1 0,0 2 0,0 0 0,-2 5 4,0 4-3,-1 9 2,-2 2-2,2 7 1,-1 2-1,-1-1 0,2 6-2,2 1 0,-4-1-1,2 1 0,0 0-1,0 1 0,3 2 0,-2-1 2,-1 0-1,-1-2 0,0 0 0,1 2-1,3 1 0,-3-1 0,3 1 2,-1 0-2,-1-2 1,1 2-1,-1-1-2,1 1 3,-1-2-1,2 2 0,-1-2 1,1 2-1,-2 0-1,2 0 0,-1 0-1,1-3 1,0 3 0,0 0-2,-1 0-2,1 0-4,0 0-7,0-2-19,0 2-32,0-8-174,-2 1-65</inkml:trace>
  <inkml:trace contextRef="#ctx0" brushRef="#br0" timeOffset="174391.9747">458 10846 262,'0'0'54,"0"0"-4,0 0-8,0 0-11,0 0-8,0 0-9,0 0-8,0 0-1,0 0-2,-10-7 2,10 7 4,-2 0 3,2 0 1,0 0 2,0 0 0,0 0-2,0 0-4,0 0-1,0 3-3,0-3-2,0 1 0,0-1-1,2 0 0,5 0 0,3 0 0,6 0 2,1-7 0,-2-3 1,-6 1-2,-2-5 2,1 0 0,0-1-3,2-5 0,-4 7 0,-1-1 1,-1-2 3,-2 5-1,1-7 1,-2 5 0,1 1-1,-1-2-1,-1 2 1,0 0-1,0 2 1,-3 0-1,-1 1-1,1 1-1,-1-2 0,-2 1 0,0 0 0,2 0-1,-2 0-4,2 1 3,-5 1 0,3 1 3,2 3 2,1 1-3,3 2-2,-1-3-2,1 3 0,-6 0-1,-6 0 1,4 0 0,-4 8 4,1-1-3,5-1 4,-4 5-4,5-5 1,1 2-2,-2-1-1,3 4 2,-1 3-1,1-5 2,-1 8 0,2 0 0,1 2 0,1-1 0,0 2 0,0 1 0,0-1 0,0 7-1,0-4 1,4 1 1,2-2-1,-2-1 1,1-3 0,-1-3 0,-1-1 0,1-1 0,-1-2 1,3 1 0,-2-3 1,1-4-1,2 3-1,-2-1 0,1 2 0,2-4 0,-3 2-1,-1-4 1,5 0-2,-4-1 1,-1-1 1,6 0 0,-3-1 1,2 0-3,1 0 0,-1-2-1,-1-1 1,-2-3 2,2 0-1,0-1 1,1-3 0,0-2 0,-1 2 0,1 0 1,-2-2-1,-1 4-1,1-2 1,-1 2-1,-5 5 0,4-3 1,-2 4-1,-1-2-1,1 1 0,-3 3 0,0 0-1,0 0-1,0 0-3,2 0-5,-2-1-8,0 1-20,0-2-44,0 2-88,0 0-96</inkml:trace>
  <inkml:trace contextRef="#ctx0" brushRef="#br0" timeOffset="175865.0589">904 10643 262,'0'0'60,"0"0"-6,0 0-8,0 0-6,0 0-7,0 0-3,0 0-7,0 0-4,0 0-6,0 0-1,-27-17-1,20 12 3,-2-2-2,2 0 1,0 1-2,1-1-1,1 5-1,-1-5-2,3 4-1,0 0 0,-3-4-1,1 4-3,1 1 0,-7 0-3,0 2-2,-3 0 1,-5 6-1,3 5 1,2-1-1,2-1 1,4 0 0,3-1 1,-1 0 1,2-1-1,1-4 0,2 0-1,1-3-1,-3 0 1,3 0 1,0 8 0,-1 0 0,1 4 1,0 6-1,0-7 1,0 5 0,1-1 0,-1-4 1,4 5-1,-1 1 0,0-7 1,1 6 0,-1-8-1,-1 2 0,1 1-1,0-3 0,1 1-1,1-3 2,0 1-1,-4-4 0,5 2 1,-3-2 0,0 1 0,4-1 1,-3-1-1,-1 0 1,2 0 0,-5-2 0,0 0 1,0 0 1,1 0 1,1 2 1,-1-2 1,1 0-1,-1 0 3,0 1 1,1-1-2,2 0-1,-1-3-2,3-6-1,0-6 1,-4 5-1,4-5 0,-3 3 1,0 0-2,0 2 0,0-2 0,1 0-2,-2 0 2,-1 2-2,-1-2 1,1 2-1,-1-4 1,2-7 3,-1 1-4,2-9 1,-3 2 0,0-2-1,0-3-2,0-1 2,0-2-3,-3 0 2,2 1 1,-2 3 0,2 2 0,-1 8 1,1 1-1,1 0 1,0 6 1,-3-6-2,2 8 1,-1 0 0,1 2 1,-1 3 1,1-1-2,-1 3 0,1 1-1,-1-1 1,2 5 0,0-1 1,0 1 0,-1-5-1,-1 1 0,-1 1-1,2 0 0,1 3 0,-1-2 1,1 2 0,0 0-1,0-2 2,0 2-2,0 0 1,0 0-1,0 0-2,0 0 1,0 0-1,0 0 0,0 0 0,0 0 1,0 5 0,0 10 0,0 7 1,0 7 0,2 0 0,1 3-1,0-3 1,-1 2-3,-1 0 2,2 3 0,0 0 1,3-2 4,-1-1-4,0 0 3,-1-4-3,2 3 0,0-2 1,4-3 0,0 1 0,0 0 0,2-1 1,-1-1-2,4 0 2,-2-2-1,-1-2 0,-1-3-1,-4-5 0,2 0-1,-2-6 0,0 0 1,1 0-1,-1-1 1,3-1 0,-7-2 1,1-1 2,0-1-3,1 0 1,-1 0 0,8 0-1,-4 0 1,4-3 1,4-6-1,-3 0 1,-2 0-2,0 0 1,-1-2-1,1-1 0,2-2 2,0 1-4,-1-1 2,1 2-5,4 0 1,-4 2 0,0 0 2,-4 3 1,-3-3 1,2 3 0,-4-2 0,1 0 1,-4 4 0,2 1-1,-3-2 0,2 1 0,-1 0 0,1 1 0,-2 4-2,0-1-1,0 1-4,0-2-3,1 0-6,-1 2-8,0 0-17,0-3-24,-9 1-46,1 0-80,-2 1-65</inkml:trace>
  <inkml:trace contextRef="#ctx0" brushRef="#br0" timeOffset="177940.1776">1449 10360 305,'0'0'66,"0"0"0,0 0-10,0 0-5,0 0-10,0 0-10,0 0-5,0 0-5,0 0-5,0 0-4,-27-11-4,26 11-2,1 0-2,0 0-1,0 0-1,11 0-1,8 0 0,5 5-1,1 1 1,3 0-1,-1-1 0,4 0 0,-2-1 1,1-1 0,-1-2 0,-2-1 0,-1 0 0,-3-3-2,-4-3 1,-5 2-1,0-2 1,-7 2 0,-2 1-1,0 2-1,-5 1-3,0-2-1,0 2-1,1 0-1,1 0-2,-1 0 0,1 0-5,-2 0-5,0 0-16,0 3-17,0 4-18,0-3-26,-2 5-43,-1-4-75</inkml:trace>
  <inkml:trace contextRef="#ctx0" brushRef="#br0" timeOffset="178348.201">1349 10706 320,'0'0'67,"0"0"3,0 0-7,0 0-13,0 0-12,0 0-10,0 0-8,0 0-3,0 0-5,-11 0-3,11-5-2,8 0-2,7-4 0,3 6-1,5-4 0,1 4-1,1 1-2,1 2 2,-1 0-3,1 0 1,3-3-1,0 3 1,0-2-1,-1-1 0,0-4 1,-1 3-1,-1-2 0,-3-1 0,-7 3-1,2-1 0,-8 2-2,-4 1 0,0 2-1,-1 0-1,1 0-2,-2 0 1,2 0-2,-3 0-1,0 2-3,0 0-3,2 1-1,-5-3-5,0 0-3,0 0-9,0 2-8,0 2-14,-2 0-20,-5 1-34,-4 7-52</inkml:trace>
  <inkml:trace contextRef="#ctx0" brushRef="#br0" timeOffset="178720.2222">1448 10957 375,'0'0'44,"0"0"-5,0 0-8,0 0-8,0 0-10,0 0-6,0 0-1,0 0 1,0 0 2,0 0 0,-7 15 1,20-12-1,3 1-1,1 1-1,0-3-4,1 1-2,-1 0-1,1-2 1,6 0 3,1-1-1,-2 0 1,0 0 0,0-2 0,-3-5 2,-5 1 2,-1-1-1,-5 3 0,-5 1 0,5-2 0,-6 2-3,0 1-2,0 0 0,-3 2-2,0-1 0,0 1-3,0 0-2,1 0-9,-1 0-16,0-2-28,0 2-43,0 0-99,0-2-47</inkml:trace>
  <inkml:trace contextRef="#ctx0" brushRef="#br0" timeOffset="179612.2733">2316 10590 459,'0'0'60,"0"0"-3,0 0-11,0 0-14,0 0-11,0 0-9,0 0-5,0 0-7,0 0 3,-34-97-5,34 70 3,0 1 1,0 1 0,0 2 0,0 5 0,0-1 3,2 9 1,-2 4 0,0-7-1,0 8-1,0-2-2,0 3 0,0 4 0,0-1-1,0 1-1,0 0-1,0-2-1,0 2-1,0 0 1,0 0 0,4 9 2,5 8 0,-1 7 1,0 2-1,-1 2 1,0 5-2,-3 1 2,-1 5 2,-1-2-3,-1 3 4,1 1-2,-1-2-3,1-4 2,1-3-2,-2-12 1,1-1 0,-1-9 0,1-4 0,-1 0-1,-1-6 0,0 0-2,0 0 2,2 1-2,-2 1-3,0-2-5,2 2-15,-2 1-14,-7 2-16,-3 2-9,-6 5-2,-2-4 7,4-2 13,1-1 14,3-2 14,-2-1 9,1 1 13,5-3 7,1 2 10,-1-2 12,0 0 12,0 0 7,-6 0-2,7 0-2,0 0-8,1 0-8,4 0-7,-2 0-8,2 0-3,-1 0-5,0 0-4,-1 0-3,2 0 1,0 0 0,2 0 3,12 0 1,11-4-1,4-2 0,1 1 1,-1-1-2,-2-2-1,-1 1 0,-1 2-1,-9 0-1,1 2-1,-7-1-1,-4 4 1,7-3-1,-7 3 1,0 0 0,5-2 0,-5 2 2,-2 0-2,2 0 0,-2 0 0,2 0-1,0-2 1,0 2-1,-6 0-1,0-1-2,0 1-3,1 0-8,1 0-8,-1 0-19,0 0-36,1 0-58,-2 0-125</inkml:trace>
  <inkml:trace contextRef="#ctx0" brushRef="#br0" timeOffset="180368.3165">2708 10464 343,'0'0'37,"0"0"-10,0 0-9,0 0-7,0 0-8,0 0-1,0 0 2,0 0 1,0 0-2,33 75 4,-23-42-2,-3 1-3,-3-1 1,-1-4 3,-1-8 7,-2-7 13,1-8 6,-1-1 2,0 0-1,0 0-7,0 1-1,0-6-2,0 0 0,0 0-4,0 0-4,0 2-4,-1-2-2,-4 0-2,-2-6-2,1-2-1,-4-6-3,4-1 0,4 5 0,-1-9-1,1 7-1,2 0 0,0-6-2,3 2 1,1 1-1,5 5 0,-2 4-1,3 2-1,-1 0 0,4 4-1,3 0 0,0 2-3,1 5 0,-2 3-1,-7-2 3,-2 4 1,-1-3 4,-2 3 1,1-2 1,-4-5 2,1 0 1,-1-5 1,0 0 0,0 0-1,0 2 0,2 0 3,-2-1-3,0 1 3,0 0-1,0-2-1,0 1 0,0-1-2,0-1-1,0-15-1,0-3-1,2-9 1,4-1-2,0 2-4,3 1 4,1 2-6,-3 7 7,2 3 0,-2 6-2,-4 4 2,6-1-6,-5 2 1,5 3 1,5 0-1,-4 3 3,5 6 1,-5 6-1,-1 2 4,-4 5-5,1 1 2,-3 0-4,0-2-1,-2-4 0,2-2-6,-1-5-7,-2 1-24,3 6-30,-1-7-66,3 5-114</inkml:trace>
  <inkml:trace contextRef="#ctx0" brushRef="#br0" timeOffset="180772.3396">3273 10512 381,'0'0'46,"0"0"-4,0 0-9,0 0-6,0 0-12,0 0-3,0 0 1,0 0-9,0 0 2,0 0-5,-43 23 1,38-5-1,5 0 1,0 0-1,0 4-2,2-2 2,3-3-4,1-5 3,3-3-3,-3-1 1,-4-5-2,8 1-2,1-4 2,2 0-2,4-7 4,-2-2 1,-3-4 0,0-2 1,-2-1 1,-1-1 1,-5 4 0,1-2 2,-3 5 4,-2-4 0,0-4 1,0 0 2,-1 2-1,-5 1 0,2 5-2,-4 1-2,1 1-6,5 4-1,-1 1-4,3 3-5,-2-2-7,-1 2-19,-1 0-23,-1 5-48,2 2-115</inkml:trace>
  <inkml:trace contextRef="#ctx0" brushRef="#br0" timeOffset="181312.3705">3704 10326 439,'0'0'47,"0"0"-9,0 0-10,0 0-10,0 0-7,-86-12-5,69 22-2,1 2-3,3 3 1,2 3-5,0 2 2,5 2-1,1 2 0,3 0 5,0 2-4,2-1 4,0-3-3,0 0-1,0-5 0,4-2 0,1-4-1,0-1 1,-1-3-1,2 0 1,-3-4 0,0-1-3,2 2 0,0-4 1,5-2 4,4-7 4,2-6 1,0-4 0,-6-7-3,1-3-4,-3-4 5,-2-3-4,-2 0 3,-2-3 3,-1 1 1,-1-3 2,0 2 0,-6 0 3,-1 2-3,-3 4 3,1 2 2,1 6-1,-1 8-1,5 8-1,2 6-4,2 3-4,-1-2-6,1 2-2,-3 0-2,1 17 3,0 7 3,2 12 0,0 7 1,2 4-1,4 1 1,3 1-1,1-4 0,-1-4-2,1-3-1,3-5 5,-1-2-7,2-5 1,-1-5-15,1-5-22,-1-6-29,-2-3-53,3-4-53,1-3-66</inkml:trace>
  <inkml:trace contextRef="#ctx0" brushRef="#br0" timeOffset="181785.3975">3186 10802 520,'0'0'41,"0"0"-12,0 0-11,0 0-9,0 0-5,0 0-1,0 0-2,0 0 1,-81 84-2,75-45 1,2 3-1,4 5 4,0 3 0,0 3-1,6 1 2,1-3-5,3-4 2,0-3-1,0-3 1,3-5 1,-1-4-1,1-3 0,-2-5-2,1-6-1,-2-6-3,-1-3-1,-2-4-10,3-2-13,-1 1-17,0-1-21,-1-2-30,-2 0-55,0 1-71</inkml:trace>
  <inkml:trace contextRef="#ctx0" brushRef="#br0" timeOffset="182272.4254">3462 11044 370,'0'0'35,"0"0"5,-6 95 1,6-58-5,0 4-6,3-1-5,3 1-3,0 0-1,1-4-4,-1-6-4,0-10-3,-4-7-4,0-8 1,-2-6-1,0 0 2,0 0 1,1 0 1,-1 0 3,0 0-1,2 2-1,-2-2-1,-2-14-1,-5-6-3,-3-10-1,-1-2 0,2-4-3,1-4-2,4-1 3,0-3-6,4 2 4,0-2-1,4 6-1,3 4 0,4 0-1,3 8 0,-1 3-2,4 3 1,-1 6-1,3 4 0,-4 2-1,2 5-1,-3 2-1,-2 1 0,2 1 1,-3 8 2,-4 5 1,-2 6 2,-5 2 1,0 5 0,-8-1 1,-5 5-3,-2-1 3,-3-1-1,0 0 1,1-3 4,1-1-5,1-5 1,5-4-2,0-1-3,6-7-7,1-3-20,3 4-39,0-4-53,0-1-55,3 0-84</inkml:trace>
  <inkml:trace contextRef="#ctx0" brushRef="#br0" timeOffset="182584.4433">3829 11131 556,'0'0'39,"0"0"-5,0 0-7,0 0-8,0 0-8,0 0-4,0 0-2,0 0-3,0 0-1,0 0 0,63-5-1,-40 4 0,-5 1 1,0-2 0,0 2 0,-6-1 3,7-2-3,-9 3 0,-5 0 0,0 0 0,-5 0 0,0-2-1,0 2 0,3 0-1,-2 0 0,1 0 0,-1-2-5,1 2-6,-1 0-15,1 0-31,-1 0-57,1 0-111,-2 0-38</inkml:trace>
  <inkml:trace contextRef="#ctx0" brushRef="#br0" timeOffset="182992.4666">4179 11369 535,'0'0'52,"0"0"-3,0 0-15,0 0-11,0 0-7,0 0-4,0 0-3,0 0-2,0 0-2,26-85-2,-20 61 0,-2-2 0,2-3-3,-3-1 1,2-1-3,-4-1 2,2 0 0,-3 5 0,1 6 0,-1 2-1,0 7 2,0 4-2,0 1 0,0 7 0,0-1-1,0 1 1,0-1-1,3-1-1,-3 2 0,0-1 0,0 1 0,0 0 0,0 0-1,0 0-2,0 0-6,0 3-5,0 2-15,0 7-23,0-2-43,0-3-93,0 3-68</inkml:trace>
  <inkml:trace contextRef="#ctx0" brushRef="#br0" timeOffset="183472.494">4448 11455 500,'0'0'46,"0"0"2,0 0-14,0 0-11,0 0-4,0 0-3,0 0 0,0 0 1,0 0-4,0 0-1,22-16-4,-12-5-1,-1-4-2,-1-4-3,1-5 2,1-4-2,-1-2-3,0-2 4,0-4-4,-1 1 5,-1-4-2,-3 1-1,-4-2 1,0 4-2,-7 2 1,-5 4-3,-2 1 2,-2 5-1,-1 4 1,2 5 2,4 7-2,1 4-1,4 6 1,3 6-3,1-2 1,2 4 1,-1-1-2,1 1 0,0 0 0,-3 0-1,3 0 1,-1 0 3,1 0-3,-3 0 0,0 12-2,2-2-7,-2 7-12,1-1-19,2-3-35,0 5-48,0-6-114</inkml:trace>
  <inkml:trace contextRef="#ctx0" brushRef="#br0" timeOffset="183860.5162">4778 10626 430,'0'0'52,"0"0"-6,0 0-15,0 0-11,0 0-7,0 0-5,0 0 0,0 0 0,0 0-1,-67 95 1,59-51 0,-1 6-1,0 6 2,5 1 0,0 0-1,2 1-1,2-4 2,0 0 1,2-1-4,3-5 1,4-4-7,-2-5 0,3-6-1,1-5-3,1-6 2,3-3-8,-1-5-9,1-2-16,-2-4-19,-6-6-21,3 3-33,-1-3-64,1-2-59</inkml:trace>
  <inkml:trace contextRef="#ctx0" brushRef="#br0" timeOffset="184451.55">5011 10955 466,'0'0'58,"0"0"-7,0 0-11,-26-84-10,18 71-8,-1 1-5,1 5-4,4 2-2,-5 0-4,4 5-3,-6 0-3,-3 3-2,2 11 0,-2 7 0,2 6 0,1 5 0,2 4 1,1 3-1,3-3 1,-1 0-1,5-2 0,-1-2 4,2-3-6,0-12 4,2 0-5,3-7-1,-3-5 2,5-1 2,3-4 1,4-12-1,4-7 3,-1-7-3,-1-3 3,1-2 1,-2-1 2,1 0-1,-4 3 1,-1 4 2,-4 7-2,-2 10 1,-3 3-1,-2 5-2,0-2-1,3 2-1,2 11 1,2 9-1,-1 9 1,-2 5-2,0 4 2,-1 4 2,0 3-4,0 0 3,1-1-3,-1-1-1,-1-5 1,0-4-1,0-7 1,-1-8 0,-1-8 0,2-1 1,-2-3-1,0-3 2,1 2 0,-1-6 2,0 0 1,0 0 3,0 0 2,2 2-3,-2-2 0,1-2-3,4-10-1,-1-6-1,4-7-3,0 1 2,1 0-3,-1-3-1,4 2-3,-2-1-6,-1 2-12,2 0-15,-5 10-33,0-3-40,-3 6-77,-2 4-86</inkml:trace>
  <inkml:trace contextRef="#ctx0" brushRef="#br0" timeOffset="184785.5691">5256 11135 633,'0'0'28,"0"0"-1,0 0-5,0 0-10,0 0-5,0 0-5,0 0-1,0 0 0,0 0-1,15-28-1,-4 21 0,3 0-4,0-1-1,-1 2-1,-3 3-7,0 0 4,0 0-1,-4 2 0,4-1 4,-6 0-7,1 1-8,1 1-15,-6 0-20,0-2-20,0 2-26,1 0-48</inkml:trace>
  <inkml:trace contextRef="#ctx0" brushRef="#br0" timeOffset="185243.5953">5567 11328 510,'0'0'63,"0"0"-9,0 0-20,0 0-14,0 0-8,0 0-7,0 0 1,0 0-1,0 0-2,35-97-1,-31 73-3,-1-3 2,0 0-2,0 0 0,-2 1 2,-1 1-2,2 0 2,-2 7-1,1 4 0,-1 2 0,0 7 0,2 0 0,-2 5-1,0-2 0,0 2 0,0-1 1,1 0 0,-1-2 0,0 3 3,2-3-2,-2 2 1,0 0 0,1-1-3,-1 1 1,2-1 0,-2 0-1,1 1-2,-1 1-5,2-1-2,-2 1-9,2 0-13,2 0-22,-1 1-39,3 9-98,-1 1-66</inkml:trace>
  <inkml:trace contextRef="#ctx0" brushRef="#br0" timeOffset="185868.6311">5745 11509 330,'0'0'33,"0"0"1,0 0-7,0 0 0,0 0 0,0 0 4,0 0 1,0 0-1,0 0-4,0 0-2,4 8-3,3-15-4,1-6-3,1-1-1,-2-4-4,1-1 0,-2-2-2,1-3-3,1-4-1,0-1-3,-1-2 0,-1-3 1,0-2-5,0-3 5,-2-2-4,-1-5 2,-3-1 1,0-5-1,0 1 1,0-2-1,-3 2 2,-4 2-3,1 3 3,0 7-2,-1 6 0,1 9 0,-1 7 0,4 5-1,-3 5 1,2-1 0,1 6 1,2-1 0,1 3-1,-5-2 0,0 0 1,0 1-1,1 1 2,4 0-2,-1-1 1,1 1 0,-2 0-1,1 0 3,-1-3 1,1 3 2,-1 0 2,1 0 0,1 0-1,-2 0 0,2 0 0,-1 0-4,1 0-1,-2 0-1,2 0-2,-1-3 1,1 3-2,0 0 0,-2 0-1,2 0-1,0 0 0,0 0-1,0 0-3,0 0-6,0 0-9,0 0-14,0 0-30,0 0-33,0 0-98,0 0-69</inkml:trace>
  <inkml:trace contextRef="#ctx0" brushRef="#br0" timeOffset="196068.2145">125 9888 126,'0'0'34,"0"0"-2,0 0 2,0 0-6,0 0-1,0 0-2,0 0-4,0 0-2,0 0-1,-8-29-7,6 25-3,2 4-3,-1-2-6,1 2-5,0 0-1,0 0-1,0 3 5,0 14 5,4 12-2,3 8 3,-2 5 0,-1 0 0,-2 4 2,-2 3-2,2 2 2,0 1-1,0 0 1,1 1-3,-1-4 2,-1-1-1,4 0 2,-1-1 4,2-2-5,1 2 4,-1-2-5,-2 0 2,2 1 2,0-2-2,1 2 2,-3 1 19,-1-2 1,-1-1-3,-2-1 2,0-3-24,0-2 4,0-4-3,-2 2 0,-1-2-17,0-2-9,-1 0 5,3-3-2,1-8 21,-2-2 5,1 2-1,-2-8-1,2 4 0,-1-5 0,2-1-2,-1 1 0,1-7 0,0 0 0,0-5-1,0 5 2,0 1-1,0 0 0,-2 6 2,2-5-2,0 4 0,-1 3 1,1-4-2,-2 3 0,1-2 1,1 1-2,-2-7 1,2 5 0,0-3 0,0-2 0,0 0 1,0-5-4,0 0 4,0 4-2,2-1 0,-1 2 3,2 0-2,-3-5 1,0 0-1,6 1-1,-2-1 0,9 2 23,-1-1-1,1-1 0,-2 0-1,3 0-22,6 0 1,0 0 1,-3 0-1,2 0 2,0 0-2,-8 0 2,8 3-4,-1-2 1,-1 3 1,-1-3-1,1 2 2,1-1 2,3-1-3,7 1 3,-2-1-2,-2 0-4,0 1 2,0 1 1,1 2 0,-1-1 3,2 2-2,0-1-1,-3-2 0,2 0 1,1-2 0,1-1 1,4 0 0,1 0 0,-1 0 0,1 0-1,1-1 1,4-2 0,1 0 0,3 2 0,1 1-1,6 0-3,4 0-1,1 0 0,-1 0 2,-1 0 4,-8 3-2,0 1 1,-2-1-1,0 0 1,2-1 0,-3 1-1,3-2 1,-3-1 2,0 0-3,0 2 3,1-2-6,1 0 0,1 0 3,0 0-2,-1 0 5,-1 0 1,0 0 0,1 1 0,4 4-1,2-2-2,0 2-1,-1-1 1,-3 0 2,-1 0-3,-3 0 1,0-1 0,-1-2-2,1-1 0,0 0 1,1 0-2,-1-1 3,1-3 0,-2-2 0,1 1 0,1 1-1,1 0 0,1 1 0,1 2 0,-3 1 1,1 0 1,-2 0-2,-2 0 1,-3 0-1,-2 1 0,1 2-2,-2-2 1,-1 2-1,0 0 0,1-3 2,-2 0-1,0 0 1,-1 0 0,1 0 0,1-3 0,-1 3 0,1-3 0,-1 3 1,0 0-2,2 0 1,-2 0 0,1 3 1,-2 1 0,1 0-1,-1 0 0,-2-1 0,1-1-1,-1 1 0,1-1 0,-1 1-1,1-2 2,1 2-1,-2 0 0,2-2 0,-1 0 0,1 1 1,-1-1-1,1 1 1,2-2-1,-2 2 0,1-2 0,-1 0 0,0 3 0,0-1-1,-2 0 2,2-2-1,-2 2 0,0-2 1,2 1-1,-2 1 0,1-1 0,-1 0 0,0-1 1,-2 0-1,-1 0 1,-2 0-1,1 0 0,0 0 1,0-2-1,-2 0 0,1 1 1,1-1-1,-9 0 0,5 2 1,-2 0-2,-4 0 1,7 0 0,-8 0 0,1 0 1,7 0-1,-6-2 0,6 2 0,-6-3 0,-1 3 2,0 0-1,2-2-1,-2 2 1,-1-2-2,2 1 0,0-1 2,-2 1-2,-1 0 1,4-2 1,-5 3-4,3-3 4,-8 3-2,7 0 2,-6 0 1,7-1-2,-1 1 0,-8 0 0,9-1 0,-7 1 0,5-2 1,1 2-1,-8-2 1,6 1-1,-4 1-1,1 0 1,3-2-1,-4 2 0,0 0 1,7 0 0,-7 0 3,0 0-3,6 0 0,-6 0 0,6 0-1,1 0 2,-9 0 0,8 0-1,-6 0 1,6 0-1,0 0-2,1 0 2,-1 0 0,-1 0 0,7 0 2,-7 0-2,8 0 0,0 0 0,-8 0 0,11 2 0,-5-2 2,2 1-2,0-1 0,0 0 0,1 0-2,-1 0 3,7 0-2,-5 0 1,1-4 1,-3 0-1,1 0 3,-1 0-1,0 0-2,-3 0 0,0 1-3,2 2 4,1-3 1,6 2-2,-4-4 0,-6 6-2,1-4 1,-6 1 1,3 2 0,-3-2 0,2 2 1,-1-2-1,-1 1 0,2-1 0,-8 1 2,6 1-2,-5-1 3,-1 1-3,1 0 0,-5 1 0,0-2 0,0 2 1,2 0-1,0-2 1,2-1 1,0 2 0,1-3-1,-1 3 0,-4 1 0,0-1 0,0 1 2,2-2-1,-1 1 3,2-4-3,0-1 1,1-3-1,0 0-3,-2-2 2,2-9 1,-1 2-2,1-4 1,1-3 0,-2 1-3,2-1 2,0 0 1,1 0-1,-2-1 1,2 1-2,0 1 2,-1 2-2,-1 0 2,1-1 1,-2 0-6,0 6 6,0 1-6,-2 3 3,-1-1 1,2-5 0,-2 6 1,1-7-1,-1 0 0,0 8-1,2-8 1,-2 3 0,0 5 0,0-9 0,0 9 0,0-1 0,0 1 0,0 7 0,1-6 0,-1 5 0,0 0 0,0 0 0,0 6 0,0-1 1,0 1-1,0-2 0,0-4 0,0 0 0,0 0 0,0 1 0,0 5 1,0-6-1,0 2 0,0-7 1,-3 0-1,0 2 0,2-1 1,-4 0 0,2 2-1,-1-1 0,1 2 2,-3-3-2,1 3 0,-1-1 0,1 1-2,-2 0 2,1 2 0,-1-1-1,1 0 1,-1-2 0,1 3 1,0-3 1,0 0-2,0 0 0,0 1 0,0-2 0,2 2 0,-3-3 0,1 1 0,-2 1 0,3 0 0,-4-1 0,3 2 0,-2-1 0,-3-2 0,0 1 0,-1-1 0,-1 3 0,2 0 0,-4-1 0,1 1 0,1 0 0,-3-1-6,3 0 6,-7-3-6,8 5 6,-2-1 0,-1 2 2,1-1-2,-1 1 0,1-1 0,1 3-1,2-2 1,-4-2 0,2 2 1,1 2-1,-2-2 0,-1-2-2,2 2 2,-5-4 0,1-1 0,2 0 1,0 1-1,-1-1 1,2 0-1,2 2 1,4-1-1,-3-2 0,4 4 0,-1-5 0,-1 1-1,3 2 2,-4-3-1,3-2-1,-1 2 1,1-1 0,-1-2 0,2 1 1,0-1 0,-1-5-1,1 0 0,-1 0-1,3 1 1,-1-1 1,1 1 0,-1-3-2,1 0 1,-1 0-2,0 0 2,2 7 1,-1-2-1,2 7 1,-2-2 0,1 1-3,0-1 2,-2 2 0,2-2 1,-2 0 1,2 2-1,-1-2-1,1 0 0,0 0-2,0 0-2,0-1 3,-1-1-2,1-4 3,2 6 0,-1-6 2,1 8-2,-1-2 0,1 0 0,0 5 0,-1-5 0,1 5 1,-1 2 0,1-5-1,-1 6 1,1-1-2,-1 1 1,2 4 0,-1-1 0,-1-2 0,-1-2 0,-1 0-1,3 3 1,-3-1 0,1-1 2,0 1-2,-5-3 1,-1 0-1,1 1-2,-6 0 2,-1-1 0,5 2-1,-9 0 1,0 1 0,-4 2-1,-6-1 1,-1 2-1,-2 0 1,-3 0 1,-2 0-1,-3 0 0,-3 0 1,2 0-1,-1 2 0,0-1 0,-1-1 0,0 1 0,-3 1 0,0 1 0,-6 0 0,-1 2 0,-5-1 0,-3 0 1,-3 5-2,-1-2 1,0 2-1,-1 0 0,0 0 1,0-1 0,-2 0 1,0 1-1,-1-2 1,-3-1-1,1 1 0,3-3-1,0-1 1,3-1 0,3 1 2,1-3 0,-1 2-1,0-2 0,-2 0-1,-1 0 0,-2 0 0,1 0 1,2 0-1,2 0 0,0-2-1,1 2 3,-1 0-1,-2 0 1,-1 0 0,-1 2-2,-2 1-2,1 1 2,2-1 0,5-1 0,6 1-1,0-3 0,6 0 5,0 0-3,0 0 3,2 0-1,-2-5-4,3 2 1,-3-1-1,1 1 1,0 1-1,3 2 1,2-3 0,4 3-1,3 0 1,2 0 0,0 0-1,1 0 1,0 0-2,-1 3 1,0-3 1,1 4 0,2-1 3,-2 0 1,2 1 0,-1-1-2,2 1-2,8-1-1,2-2 0,-1 3 1,6-4 0,-6 0-2,9 2 3,-4-2 0,-4 0-1,5 0 1,-6 0-1,2-2-1,4 0 1,-5-3 0,-3 2 0,2-2 1,-5 1-1,2-1-1,6 0 2,-2 2-3,-1-2 2,0 1-1,-6-3-1,4 1 2,-1-1 0,7 5 1,0-5-2,-1 2 1,4 3-2,-7-1 1,2 1 0,5 1 0,-6 1 4,8 0-1,-2-2 1,0 2-3,1 0 0,1-1 0,-4 0-1,2 1 2,-1-3-1,-1 3-1,2 0 2,0-2-1,2 0 0,-1 2 2,-1-3-2,0 2-1,0-1 1,0 0-1,0 2 0,-6 0 1,8 0-1,-8 0 1,7 0 0,2 0-2,-1 2 1,6 0 1,-5-1 0,6 1 1,-3-2-18,-2 1-1,5 1 0,-7 0 0,0-2 17,-1 0-1,2 3 2,-3-3 0,2 0 0,-4 1 2,4-1-2,-4 1-2,4-1 1,-1 2 1,-1-2 0,7 0 3,2 1-5,-2-1 2,2 2 0,-2 0-2,2-1 2,4-1-1,-2 0 0,2 0 0,-1 0 1,-1 0-1,2 0 0,0 0 1,0 2-1,0-2 1,0 0 0,0 0 1,0 2-1,0-2 0,0 3 0,0-3-2,0 0 1,0 0 0,0 2 0,0-2 0,0 2 0,0-2-2,0 1 1,0 1 1,0 0-1,0-2 3,0 8-2,0-1-2,0-2 0,0 7-5,0 2-7,0 3-15,0 8-34,6-6-67,9-1-167</inkml:trace>
  <inkml:trace contextRef="#ctx0" brushRef="#br0" timeOffset="199384.4042">727 11082 253,'0'0'40,"0"0"-3,0 0-1,0 0-2,0 0-4,0 0-5,0 0-4,0 0-4,0 0 0,0 0-5,-16-7-2,15 5-2,1 2-2,-2 0 1,1 0-2,-1-1 0,2 1 1,-1 0-4,1 0-1,-2 0 0,-1 12-1,0 8 1,0 5 0,2 4 3,1 5-3,0 3 4,0-2-1,0 5-1,0-1 4,1 2 0,2 3 0,0 3-1,0 4 2,-1 5 0,-1-2 0,1 3-1,-1 0 1,-1 1 3,0 1-4,0 2 2,0-1-5,-1-1 0,-1 1 0,-1-3-2,-1-3 2,1 0 1,0-5 0,1-6-1,1-3 0,1-6-3,0-12 1,0-2 2,0 0-4,0-8 5,0 6-5,1-8 1,-1-5-1,2 0 1,-2-5 1,0 0-1,0 0 1,1 2 0,-1 0 0,2-1 3,-2 1-2,0 0-1,1-1 0,-1-1-5,0 0-4,0 0-12,-3-13-10,-2-9-21,-2-10-20,2-8-33,2-12-44,3-9-95</inkml:trace>
  <inkml:trace contextRef="#ctx0" brushRef="#br0" timeOffset="200341.4589">631 11153 160,'0'0'34,"0"0"-7,0 0-4,0 0-7,0 0-2,0 0-1,0 0-2,0 0-1,0 0 3,0 0 2,-30-22 0,25 22 0,-1 0-5,-5 0-3,1 8-2,0 1-3,1 8 2,4 8-6,-3 6 6,0 5-2,1 8-1,-4 2 4,0 3-2,2-2 3,-1-5 3,-1-6 5,2-14 0,3-5 4,4-12 4,2-5 2,-1 0-1,1 0-3,0 2-5,-1-1-2,1 0-2,0 1 2,-2-2-4,2 0 0,0 0-5,-1-6-2,1-8 1,0-6 0,0-2 0,1-7 0,2 4 1,0 1-1,1 3 0,-1 4 2,0 0-2,-1 8 0,-1-4-1,3-6 0,-1 9-1,1-5 1,-1 6-1,0 4 0,2-5 0,-4 7 1,1-2-2,1-4 1,-1 4 0,2 1 0,-1 1 1,-3 3 1,0-2-1,0 2 1,2-1 0,-2-1 0,1 1 3,-1-1 1,2 1 1,-1-5 1,1 1 0,-1 0-1,2-4-6,-1 5 5,-1-1-7,1 1 6,-1-1-2,0 1-1,1 0-1,1-1-3,-3 5 2,0-2 0,1-1 0,3-2 0,-2 1-4,1 1-1,-3 3 0,0-2-1,0 2 3,1 0-1,5 0 2,3 3 1,4 8 3,1 6-2,3 1 5,-2 2-8,2-1 1,-1 3 2,0-1-2,0 0 4,0 1-2,0-2-1,3-3 0,-4 0 0,1-2 0,-1 0 1,-2-3 0,-4-2-1,2-1 0,1-2 0,-5-1 1,4 2-1,-5-4 1,2 1-1,-1 0 0,-4-2 0,2-1 1,-5-2-1,0 0 0,5 2 0,-2-1 1,1 3 1,0-3-1,-4-1 2,0 0 0,0 0-1,2 0 1,-2 1-1,1-1 0,-1 0 3,0 0-4,2 3-2,-2-3-2,0 0-6,0 0-9,0 0-19,-9-10-47,-3-2-54,-1-9-103,8-2-18</inkml:trace>
  <inkml:trace contextRef="#ctx0" brushRef="#br0" timeOffset="201112.503">382 11283 126,'0'0'28,"0"0"-2,0 0 0,0 0-4,0 0 2,0 0-2,0 0 4,0 0 1,0 0-1,0 0 1,-17-51-2,16 48-1,1-3-5,0 6-4,-2-1-2,2 1-7,0 0-4,0-1-3,0 1-3,0-2-2,0 2 1,0 0 2,-1 2 0,1 9 3,-2 6 1,2 7-2,-1 1-4,1 5 1,-2 1 0,0 2 5,0 5 1,1 4 3,-2 5 0,0 6-1,0 4-1,-1 2 3,-1 1-2,3 1-1,-1-1 3,0 1-6,0 2-1,-3-1 1,3-3-4,0 0 4,2-4-2,0-4 3,-1-8 0,1-5 0,-1-6 1,1-7-2,1-4 1,0-4 0,0-4 3,0-1-1,0 1 5,0-6-2,0-2 1,0 0 1,0 1 1,0-1 3,0 1 2,0-6 3,0 0 1,0 0-3,0 1-1,0 1-5,0-2-1,0 0-1,0 0-3,0 3 2,0-3-2,0 0-2,0 2-4,0-2-3,0 0-4,0 0-9,-2-2-21,-2-9-16,-1-8-29,-3-9-48,1-8-88</inkml:trace>
  <inkml:trace contextRef="#ctx0" brushRef="#br0" timeOffset="201864.546">284 11401 246,'0'0'39,"0"0"-4,0 0-4,0 0-4,0 0-5,0 0-2,0 0-2,0 0 0,0 0-2,0 0-4,-7-34-1,6 31-1,1 3-3,0 0 1,0-3 1,-2 2-1,2 0-2,0-1-1,-1 0-2,1 1-1,0-1-1,0 1 0,-2 0 0,2-2-3,0 3-2,-1 0-2,1 0-1,-2 0-1,-2 10 1,-3 6 1,-2 7 2,0 3 2,2 0 1,0-1 2,1-1-1,3-7 1,2-5 1,-1-2 1,1-3 0,0-2 2,1 2-3,0-7 1,-2 0 0,2 0 4,0 0 4,0 0 2,0 0 1,0 0-3,0-17-3,0-7-3,6-7 0,0-1-1,2 3 2,0 0-2,-1 3-1,-1-1 1,0 5-3,-2 5 2,0 0 2,-1 6-1,-2-1 1,2 2 0,-3 5-6,2 1 4,-2 4-1,1-5-2,2 2 3,-1-2-5,1 2-1,-3 3 1,0-1 0,0 1 0,1 0 3,3 0 0,5 0 1,0 9 0,1 3 0,3 3 0,-3 0-1,0 3 0,0 1-1,-1 0 2,0 0-2,2 1-2,1-2 2,-2-2 0,0-3 2,-4-1-2,-1 0 0,0-3 0,-2-2 1,2 0-1,-2-3 0,0-1 2,0 2-1,-3-5 0,0 0 1,0 0-1,1 1 1,1-1 1,-1 2 1,-1-2 0,2 0 1,-1 0-1,1 0-1,-2 0-2,0 3-1,1-3-1,-1 0-4,0 2-2,0-2-11,0 0-26,0-2-39,0-6-77,0-5-98</inkml:trace>
  <inkml:trace contextRef="#ctx0" brushRef="#br0" timeOffset="213568.2154">3540 11712 81,'0'0'31,"0"0"0,0 0 1,0 0-2,0 0 2,0 0-5,0 0 1,0 0-4,0 0 0,-37-44-1,35 40-3,2 4-1,-1 0-2,1 0-5,0-3-2,-2 2-1,2 1-2,-1-1-2,1 1 0,0-2 0,0 1 1,0-1 2,0 0-1,0 2 1,0-1 0,3-2-2,1 2 1,6-4-3,-3 2 0,4 0-1,-2 2 1,3-1-1,7 1 0,-6 1 1,7 0 1,-2-2-4,-6 2-1,6 0-3,-1 0 0,-1 0 7,6 0 1,0 2 1,-2 2 0,-7 0-4,4 0-1,-1 2 1,0-4 0,0 3 1,0-1-1,-2-1 0,-3 1 1,6-1-1,0-1 1,-5 1-1,5 0 2,-5-1 2,-1 0 2,6-1 0,-2 3-2,1-2-2,0 1 0,1 1-1,-1 0 1,6 0-1,-4 1-1,0 2 0,1-2-2,-2-1 4,0 0-3,2 0 1,0 1 0,1-5-2,3 3 2,0 1 1,-1-3-2,3 0 3,-1 1-1,2-2 0,0 1 0,2-1 0,-4 0-1,1 0 0,-1 0-1,1 0 0,-1 0 0,-2 0-1,4 0 1,-1 3-3,-1-1 2,1 1 1,-3-1-1,1-1 3,0-1-2,0 0 0,-1 0 0,1 0 0,-6 0 1,4 0 0,0 0-2,2 0 0,6 0 0,-3 0 0,-1 2 0,-2 1 1,-1-2-1,-1 0 0,-5 1 0,2 1-2,-1-1 2,2 1 1,-3-2-1,3 2 3,-2-1-3,-7-1 1,9 1 0,-2-2 1,-7 1 0,11-1 0,-3 0 1,-5 0-2,9 0 0,-2 0 1,-8 0-1,9 0-2,-3 0 1,1 0 1,4 0 0,-3 0 3,2 0-3,-1 2 1,0-1 0,2 1 0,-2 0-2,2-2 2,-1 1-2,1 0 0,0 1 0,2-1-2,-3-1 2,1 0 0,-6 2 0,1-2 1,2 0-1,-2 0-1,2 0 1,-3 1 0,-6-1 1,2 2 0,3 0-1,-4-1 1,5 2-2,-7-1 0,3-1 2,-3 1-3,3-1 3,-2 0-1,-6-1 1,7 0 2,-5 0-2,-1 0 0,4 0 0,-4 0 0,1 0 0,-1 0 1,-6 0-1,4 0 0,2 0-1,-2 0-2,3 0 3,-7 0 0,0 0 1,0 0 0,2 0 0,-1 0-2,1 0 2,-1 0 0,1 0 0,-1 0 2,1 0-3,-1 0 1,-1 0-2,2 0 2,-2 0-1,1 0-1,-1 0 1,1 0-1,-1 0 1,0 0 0,2 0-1,-2 0 0,0 0 0,1 0 0,-1 0-1,0 0 2,2 0-1,-2 0 1,0 0-1,0 0 0,0 0 0,1 0 0,-1 0 0,0 0 1,0 0-1,0 0 1,0 0-1,0 0 1,0 0-1,0 0 1,2 0-1,-2 0 1,0 0-1,0 0-1,0 0 1,0 0 0,0 0 0,0 0 0,0 0 0,0 0 1,0 0-1,0 0 0,0 0 0,0 0-1,0 0 1,0 0-1,0 0 1,0 0 0,0 0-1,0 0 0,0 0 1,0 0-1,0 0 2,0 0-1,0 0 1,0 0 0,0 0-1,0 0 0,0 0 0,0 0-1,0 0 1,0 0 0,0 0 0,0 0 0,0 0 0,0 2-1,0-2 1,0 0 0,0 0 0,0 0 1,0 0-1,0 0 0,0 0-1,0 0 1,0 0 1,0 0-1,0 0 0,0 0 1,0 0-1,0 0-1,0 0 1,0 0 0,0 0 0,0 0 1,0 0-1,0 0 1,0 0-1,0 0 0,0 0-1,0 0 0,0 0 1,0 0 0,0 0-1,0 0 0,0 0 1,0 0-2,0 0 1,0 0 1,0 0-1,0 0 1,0 2-1,0-2 0,0 0-2,0 0 0,0 0 1,0 0-1,0 0 0,0 0 0,0 0 0,0 0 0,0 0 0,-2 0 1,2 0 0,0 0 0,-1 0 1,-1 0 1,1 0 0,-1 0 0,1 0 0,0 0 0,-1 0 0,1 0 0,-1 0 0,-5 0 0,0 0 0,1 0-1,0 0 1,6 0-2,-1 0 2,1 0-1,-6 0 0,-3 0 0,4 0-2,0 0 1,5 0 0,-1 0-2,1 0 0,-2 0 0,1 0-1,-1 0-2,1 0 1,-1 0 0,1 0 0,-1 0-1,1 0-1,0 0 0,-1 0 0,1 0 0,-2 0-3,2 0 2,-5 0-9,-2 0-5,3 0-8,0 0-12,0 0-13,-3-5-26,1-1-49,-5-10-72</inkml:trace>
  <inkml:trace contextRef="#ctx0" brushRef="#br0" timeOffset="223427.7794">21192 8425 108,'0'0'39,"0"0"-2,0 0 3,0 0-5,0 0-2,0 0-6,0 0-4,0 0-2,0 0-1,0 0 2,-9-24 2,6 18 2,1 1-2,1 0 0,1 1-2,0 4-4,-2-3-4,2 3-3,-1 0-5,-2-2-2,2 0-1,0 1-1,-1-1 0,1 2-2,-1-2 1,1 2 0,-1-1 2,1 1-1,-1-2 2,2 2-1,-1-1 2,1 1 1,-2-1 0,1 1 1,-1 0 2,1-3-1,-1 3 0,1 0 0,0 0-1,-1 0-2,1 0-1,-2-3-1,2 3 0,-5-1-1,0 1 0,1-1-1,1 1 0,4 0 0,-1 0-1,1 0 2,-2 0-2,1-2 0,-1 2 0,0 0-1,0 0 0,1 0-1,-2 0 0,0 11 1,0 5 0,0 6 0,2 3 2,1 6 1,0 5-4,0 5 5,0 3-5,1 5 1,2 0 1,-2 7-1,1 0 1,-1 1 0,1 2 1,-1-2-1,1-1 1,-2 3 2,1-3-4,3 0 3,-1-2-3,2 0 1,-1-2 0,0-1-1,2-1 1,-1-1-2,0-2 3,-1-1-1,1-4 1,-2-3-1,0-2 0,1-3-3,-1 2 4,0-4 2,1 1-3,0-1 5,-1-3-5,0 0-2,2 0 3,-2-6-2,-2-4 1,2-3 2,-2-4-1,1 0-1,-1 1 0,1-8-1,-1 6 2,2-5-1,-3 1 0,1 3 0,-1-3 1,0-3-1,2 6 0,-2-3 0,1 3 1,-1 0 1,0 2-2,0-2 0,0-5 0,0 0 0,0-5 1,0 0-2,0 7 2,0-3 0,0 2 0,0 0 3,0-6-2,0 0-1,0 0 2,0 2 0,0 0 1,0-1 1,0 0-1,0 1 1,0-1-2,2-1 1,-2 0-1,1 2 0,1-2 1,3 0-2,0 0-1,6-2 0,2-2-1,-2 1 0,6-2 0,-7 3 1,3 1-1,-1-1 0,-1 2 1,9-1-1,-1-2 0,4 0-1,0 0 1,1 0 1,-1-2 0,1 1 0,1-2-1,2 1 1,1-1 0,1 2 0,1 0 0,0-1 2,1 0-2,-1 0 1,-1 1 0,1-2-2,-1 2 1,0 1-1,0-1 0,0 1 1,0 1 0,0 2 0,0 0-1,-2 0 1,1-3-1,-2 1-1,1 0 2,-1 2 0,2-1 0,-1-1-1,2-1 1,1-1-2,1 1 2,1-1 0,-1-1 1,1 0 0,0 2-2,0-1 1,0 1-1,-2 1 1,-1-1-1,-2 1 0,1 1 0,-1 1 0,1 0 1,-1 0-1,1 0 1,-1 0 0,-1 0 0,2-2 0,1-3-1,1 2 1,0-1 0,2-2-1,2 1 1,0-2-1,1 0 2,-2 3-4,2-2 2,-3 3 0,1 0 0,-1 1 0,-1 1 0,3-1 2,-1 0-2,3 0 3,-1-1-3,1 1 0,0-2 1,0 1-1,1-2 0,0 0 0,0 2 0,1-1 0,1 1 0,3 1 0,-1-3 0,0 3-1,1 1 1,-1-1 1,2 0-1,-2 1 1,-1-1-1,2 0 0,-3 2 0,0-3-1,-1 3 2,-2-2 0,-1 0 0,-2 1-1,0-3 0,0 3-1,-2-3 1,1 1 0,-3 1 1,1 0 0,-1 1-1,-2-1 0,1 0 1,-2-1-1,0 2 1,1-2 2,-1 0-2,2 1 0,1 1 0,-2 1 0,1 0-1,-1 0-1,-1 0 1,-2 0 0,-1 0 0,-2 0 0,-4 0 0,1 0 0,-1 0 0,-4 0 1,7 0 0,-2 0 0,2 0 0,7-2 0,-2 0-1,1-1-1,0-2 2,-1 2-1,1-1 0,-2-1 1,1 0 0,-9 2 0,2 2 0,0-2-1,-7 1-1,5 1-1,-4-1 3,-8 1-1,2 1 2,-2 0-1,3 0-1,-1 0 0,0 0 0,-6 0 1,0-2 1,0 2-5,2 0 5,-1-2-3,0 2 3,1 0 0,-1-1-1,1 1 1,-1-1 0,2-4-2,0 1 1,0-1-1,0 2 1,-3 3 0,0-8-1,0 2 2,0-6-3,0-8 2,0 8-1,-3-7 0,-3 0 0,3-1 1,0-4-1,2 0 0,-1-2 0,2 3 0,0-6 0,0 3 1,0-2-1,0 1 1,2 0-2,1 0 2,-2-2-2,1 2 3,-2-2-2,0 2 0,0-1 0,0 1 1,-2-2-1,-1-2-3,-1-1 3,1-1-3,0-1 4,0 2-1,0-2 1,0 0-1,1 0 0,0 3 2,2 0-3,0 4 1,0-3 1,0 11-1,0-3 0,0 2 1,0 6-5,0-6 5,0 0-1,0 8 1,0-8 0,0 1-1,-1 2-2,-2-2 2,0 1 0,2 0 1,-2-2 1,-2-4-1,2 0 0,0-1-6,-1 1 6,0 0-5,3 7 4,-1-3 0,1 0 0,1 7 0,0-8-1,0 1 2,0 8-2,0-1 2,0 1-2,0 5 2,0 1-1,0-7 0,0 8-1,0-2 1,0 3-1,0-2 1,0 0 0,0 0 1,0-8-1,0 8 1,0-7-2,0 0 1,-2 3 0,1-1 0,-1 7 0,1-7 0,-1 6-1,1 2 1,1-2 0,-3 0 1,1 1-1,1-2 0,-1 4 0,0-3 0,0 3 1,-2-3-1,3 3-1,1 2 1,-3-5-1,0 3 1,0-1 0,0-1-1,3 4 1,-4-3-2,-1 1 1,1 1 1,-8-2-1,8 3 1,-6 0 0,-2-1-1,1 1 2,-1-3-2,-2 3 2,-8 0-1,3 0 0,-5 0 0,-1 0 0,1 0 0,0 3 0,0-1 0,-4 1-1,1 1 1,-2 1 0,-3-1-1,-1 2 2,-2 1-1,-4 1 0,0 0 2,-3-2-2,-1 1 1,1-4-1,-2 1-1,0-2 2,0 1-2,0-3 0,1 3 2,2-3-1,3 0 0,0 0 3,2 0-3,1 0-2,1 0 2,1 0 0,-2 0 0,2 0 2,-3 0-2,1 0-2,-1 2 0,-3 3 2,3 0 0,-4 2-1,1 0 2,-2 1-2,0-2 0,-1 1 1,2-2 0,-1 1 0,-1 0 2,2-1-2,-1-2 0,0 1 0,0-1 0,0 0 0,0 1-1,3-1 1,0 0 0,3-1 0,1 0 0,1-1 0,1-1 0,2 2 0,-1-2 0,2 0 0,2 0 1,-1 0-1,1 0 0,-1 0 0,1 0-2,-2-3 2,2 1 0,-1 1-1,-1 0 2,0 1-1,-1 0-1,1 0 2,0 0-1,2 0 0,2 0 1,-1 0-1,1 0 0,1 0 0,-1 0-1,3 0 1,-4 0 1,2 0 0,-4 0-1,1 0 0,0-3-1,-2 1 0,0 1 1,0-1-1,-1 0 2,-1 2-1,-2 0 1,0 0 0,-1 0-1,-2 0 0,0 2-2,-4 1 2,1-1-1,-2 1 2,-2-1-2,-1 0 2,-2-1-2,0 3 0,-3-1 1,4-1 1,-1 0 1,2-2-2,-1 0 0,5 0 0,-2 0-1,2 0 1,0 0 2,4-2-2,3 2 1,2-5-1,11 5 0,2-2 1,6 0-1,6 1 2,-4-1-4,3 2 2,1-1 0,2 1 0,4 0 0,-2-1 0,2 1-1,-1 0 2,-1 0-1,1 0 0,-1 0-1,1 0 0,-1 0-1,1 0 2,-2 0 0,2 0 0,0 0 3,-1 0-4,1 0 1,1 0 0,-2 0 0,2 0 0,-1 0 0,1 0 0,-2 0 0,2 0 0,-1 0 0,1 0 0,-2 0 0,2 0 0,-1 0 0,1 0 1,0 0-2,-2 0 1,2 0 0,0 0 0,-1 0-1,1 0 1,0 0-1,0 0 0,0 0 2,0 0-2,0 0 0,0 0 1,0 0 0,0 2 0,0 10 1,0-3-1,4 7 0,-1-3 0,0 3 0,2 3 0,-3-4 1,1 1-1,0-5 0,-2 1 0,1 6-1,-1-6 0,2 8 4,-1-9-5,-2 2 5,1 1-3,-1-2 1,2 1-1,-2-6 0,0 5 1,0-6-4,1 4 4,-1 2-2,0-7 2,2 7 0,-2-4-1,0 6-1,0 5 1,0-6-1,0 6 1,1-1 2,2-2-2,0 4 0,1 0 0,0 0-1,-1 0 1,2 0-1,-2 1 1,1 1-1,-1-2 2,0 4-1,0-2 0,-1-1 0,1-4 1,-1 0-1,-2 5 1,1 0-1,1 4 1,0-1-1,0 1 0,1 0 2,0 1-2,1 0 2,1 0-4,0 1 2,-1-3 1,-1-2-1,2 2 0,-2-3 0,0 0 1,0-1-1,-2-4 0,2 0 0,-2 0 0,2-4 0,-2 6 0,1 1 0,-1-2 0,1 7-1,1-3 1,-2 2-1,2-2 1,0 1 0,0 0 0,0-1 0,0 1 0,0-2 1,1 2 1,-3-1-3,2-6 1,-1 1-1,1-1 1,-2 1 5,3 6-5,-2-8 3,1 2-3,-2-1-1,1-6 2,-1 9-1,-1-2 0,2-4 0,-1 4-1,2 0 0,-2-7 2,2 9-1,-1-3 0,-1-4 0,0 5-2,2 0 2,-1-7 0,1 5 0,-2-6 1,2-1-1,0 1 0,2-1 0,-2-1 0,-1-3 0,2 4 1,-2-5-1,-1 2 0,1 3 0,-1-4-1,1 1 1,-1 4 1,1-5-1,-1 1 0,1 1 0,-2-1-1,1-1 1,-1 1 1,2 1 0,-2-6-1,0 0 1,0 0 0,0 1-1,1 1 1,-1 0 0,0-2-1,1 1 2,-1-1 0,0 2-1,2-2 1,-2 0-2,0 0 1,0 0-1,1 0 0,-1 3 1,0-3 0,0 0-1,3 0 1,-3 0-2,1 1 0,-1-1 1,2 0 0,5 0 0,5 0 0,5-4 1,6-3-3,2 0 3,1-1-1,3 0 0,3-1 1,2 1-1,2-2-1,0 3 1,2 1 0,0 0 0,1 0-1,-3 1 1,0 3 0,-3-1 0,1-1 1,-4 1-1,0 1 0,-1-2 0,-1 3 0,-1 1 1,-2-2 0,1 2-1,-3-1 0,3-3-1,0 1 0,1 1 2,1-1 0,1-1-1,1 1 0,2 1 0,0-1-1,1 1 2,-1-1-2,1-1 3,0 1-2,-1 1 0,-1-1 1,-1 3-2,0-2 1,1 0 0,-1 1-2,2-1 2,0 0 1,0 2-1,2-1 1,-1-1-1,0 0 0,2 2 0,0-3-1,1 3 1,0 0 1,3 0-1,-1 0 0,0 0-1,-1-2 1,0 2 0,1 0-1,1 0 2,3-2-1,-1 2 0,-1-3 1,3 2-1,-1-3 0,-1 2 2,1-1-2,-2 0 0,1-1-1,-1 2 1,1 1 0,-3-4 1,2 2-1,-3-2 1,0 2-1,-3-1-2,1-1 3,1 0-1,0 1-1,-1-1 2,1 2-1,-3 0 1,1 0 1,-1 2-2,-1-4 0,1 2-1,-1-1 1,-2-1-1,0 2 2,-1-2 0,-4 2-1,0-1 0,-8 1 0,0 1 0,-5-3 1,-1 5 1,4-2-2,-10 1 0,6-1 0,-5 2 0,-1-2 0,7 1 1,-6-1-2,4 0 2,3 2-1,-3-3-1,0 3 1,1-2 0,0 0 1,-2 1-1,2-1 0,-7 0 0,8 1 0,-5 1 1,3-2-1,2 2 0,-8-2-1,8 2 1,-7 0 0,4 0 0,3 0 0,-8 0-1,6 0 1,-4 2 0,7 1 0,-3-1 2,3 0-2,-1-1 0,-1 1 0,8-2-1,-9 2 1,9-2 0,-7 0 0,2 0 0,-2 0 0,0 0 0,0 0 0,-2 0 0,2 0-1,-8 0 2,2 0 0,-2-2-2,2 2 3,1 0-3,3-2 2,-4 2-2,4-3 1,2 1 0,-2 1-1,7-3 1,-1 1 0,0-1-1,0-1 1,0 2 1,-6 1-1,7-3 1,-7 2-2,1-1 2,0 1-1,-2-1-1,1 0 2,-4 3-5,1-4 4,-3 4 0,1-1 0,-1 0 5,-4 2-5,0-1 0,0 1 2,4-3-3,2 0 1,-3 0-4,1 1 4,-4 2-4,0-1 3,0 1 7,5-3-6,-1-1-1,0 2 1,1 0-5,-5 2 5,3-3 5,2 2-5,3-4 0,-1 0 0,-4 3-3,4-3 3,-3 2 0,-1 0 0,0 1 0,-2-1 0,2 1 1,0-2-2,0 1 1,-3 3 0,2-5 0,-1 1 1,1 0 1,1 0-2,-3-3 0,0 1 0,0-8 1,0-5-1,0 2 0,0-8-1,0 1 1,-3-2 0,-2-3 0,2 0 0,0-3 1,0-2-1,0 2 0,1 2 0,-1 3 0,0 5 1,2 3 0,-1-1-1,1 6 1,1-7-2,-2 9 1,2-3 0,0-4 2,0 6-2,0-6 0,0 2 1,0-2-6,3-3 5,0 0-4,1 1 4,0 1 0,1-1 0,-1 0 1,2-2-2,-1 1 2,1-3-2,-1 1 1,-1 2 0,-1 4 1,-1 0 1,-1 0-2,1-2 0,-1 0 1,-1 3-1,0 3 1,0 2-1,0-1 2,0-1-2,0 2 1,0-3-2,-1 2 0,1-1 1,-2-7 1,2 7-1,0-8 1,0 2-1,0 1 0,0-6-1,0 6 2,0 1 0,0 0-1,0 4 1,0-6-5,0 6 5,0-1-5,0 1 4,0 7 0,-1-5 0,1 6 0,-2-1-3,1-5 3,-1 7-1,1-6 2,-2 0 2,1 3-3,-1-3 0,2 0 1,-3 3-1,1-4 1,2 2-3,-2 0 3,0-2-2,1 8 1,1-6 0,-1 5 0,1 0-2,1 0 2,-2 0-1,1 0 2,-1 1 1,0-6-2,0 5 1,1 2-1,-2-8-1,2 5 1,-1-5 0,-1 0 0,2 3 0,-2-2 0,1 6 0,1-7 0,-1 7 0,1-1 0,1 0 0,0 5 0,0 0-2,0 0 1,0-3 1,0 3-1,-1-3 3,1 2-3,-2 0 1,2-1-1,-1 0 0,1 1 1,-2-1-2,1 2 3,-1-2-1,1 0-1,-1 1 4,-2-4-3,0 1 0,1 1-1,-3-4 0,3 4 1,0 1 0,-7-3 0,6 5 0,-6-2-1,1-1 0,-4 1 0,-4 0 1,4 2 0,-6-3 0,-1 3 0,8 0 0,-8 0 0,1-2 0,6 0 1,-6 1-1,8 1 1,-4-2-1,-4-1-1,7 3 1,-7-2 0,-2 1 0,3 1-1,-7 0 1,2 0 0,0 0 1,-2 3-2,-1 2 1,0 0 0,-3-1-1,-1 2 0,-2 1 1,-2-4 0,0 3 0,-2 0 1,0-4-1,-2 3 0,-2-2 1,2-1-1,-1 0-1,0 0 0,-1-1 1,3 1 0,1 1 0,1 1 0,4-1-1,0-1 2,2 3-1,2-4 0,1 3 0,3-4 0,5 2-2,0-1 2,-1-1 0,7 2 1,-8 0 2,9-2-3,-3 1 0,-4-1-1,6 0 0,-10 2 1,2 0 0,-1-1 0,-7 0-1,0 1 1,1-1 0,-2 1 0,0 1 0,-1 0 1,0-1 0,1 1-1,-3-1 1,0 0-1,-1 1-1,-5 0 1,1-1-1,-4-1 1,-3 1 0,-1-2 0,-3 1 0,0 2 1,-4 0-1,0 0 0,-2-1 0,1 3 0,-3-3 0,1-1 1,-2 3-1,0-3 0,0 1 0,-1 1 0,-1-1 0,0-2 0,1 0 1,2 3-2,2-3 0,3 0 2,2 0-1,3 0 1,1 0 0,1 0-2,0 0 2,-1 0-1,0 1 0,0 2 1,1-2-2,2 3 1,0-4 0,4 3-1,2-1 1,4-2 0,3 2 0,8-2 0,2 1 0,5-1 0,0 0 1,0 0-1,8 0 1,-6 0-1,6 0 0,0 0 0,-6 0 0,8 0 0,-3 0 0,2 0-1,-1-1 0,2 1 0,0-2 1,-1 2 1,-2 0-1,1 0 0,1-2-1,-7 2 0,5 0 1,-5 0 0,-1 0 1,0 0-1,0 0 0,0 0-1,0 0 1,7 0 0,-6 2-1,6-2 2,0 0-1,1 0-1,5 0 2,-1 0-1,1 0 0,-2 0 0,-4 0 1,0 0-2,1 0 2,-5 2-1,6-1 0,-9-1 1,-3 2-2,-1 0 1,-5 0 0,1 1 0,0 1 0,-1 0 0,2 0-1,-3-3 1,1 3 0,8-2 1,-2-1-1,6 3 0,5-4 0,1 1-1,-3-1 0,2 1 1,0 2-1,0-3 1,-1 0 0,1 3 0,-1-2 0,2 0 0,-2-1 1,1 2-2,1-1 1,-1 1 0,5-2 0,-5 2 1,1-1-1,-1 1-1,2 0 1,-1-2 0,0 3 0,-2-3 1,3 2-1,-1 0 0,-1-1-1,1 1 1,1 0-1,3-2 1,-1 0-1,-2 3 0,-3-1 0,3 1 0,-2 5 0,3-4 0,-1 8 1,0 6 0,3 1 0,0 4 0,0 2-3,3-1 5,3 2-4,0 1 5,1 0-1,0 1-3,0 1 1,1 1-1,2 3 1,-3 0-1,2 2 1,1 1 0,-3 3 1,0 0-1,-1-2 2,1 1-3,-1-2 3,0-4-3,-3-1 1,0-2 0,1-1-1,-1 2 4,4-1-4,-3-2 4,1 0-3,-1-3 0,0 1 0,-1-3-1,2 1 2,-2 1-2,1 0 3,-1 0-2,-2 0 0,2 0 0,0 0-1,-2 1 0,1 2 2,-1-1-1,2-2 1,-1 1-2,1-3 0,-2 1 0,-1-7 2,2 2-1,-2 2 3,0-1-3,1 1 2,-1-1-2,0-1 1,0-4-1,1 6-1,-1-1 5,3 2-4,-2-2 5,1 1-4,-1-1-1,1 0 0,1 5-1,-2-3 1,1-4 0,1-1 1,0 1-1,0 1 1,-1-2-2,4 0 1,-5-6 0,2 2 2,0-2-2,2 0 1,0 2-2,-2-2 0,3 2 1,-2-3 0,1 0 1,-1 0 0,0 1-1,1-2 0,-2 0 0,1 1 0,-2-4 0,3 2 0,-3-2 0,-1-2 0,2 2 0,-3-5 1,0 0-1,0 0-1,1 2 2,-1 0-1,2-1 1,-2 1 0,1 0-1,-1-2 1,2 3-1,-2-3 0,1 2 0,-1 0 1,2-1-1,-1 1 0,1 0-1,-1-1 1,4 3-1,-3-1 1,2 1 0,-1-1 0,-3-3 0,0 0-1,0 0 2,2 2 0,-1-2 0,1 0 0,-1 0 1,1 0-1,-1 3 0,1-3 0,-1 0 0,-1 0-1,2 0 1,-2 0 0,1 0-1,-1 0 2,1 0-2,-1 0 0,2 0 0,-1 0-1,1 0 1,1-5 0,1-2 0,-3 3 0,4-4 0,-4 3-2,1 2 2,2-6-1,-3 4 0,1 2-1,2-6 0,-1 6-1,4-5 1,-2 2-2,0 0 2,1 1-5,-3 2 0,5-1-1,-3 2-2,-2 1-1,1-1-6,-1-1-6,2 0-10,1-3-15,5-3-24,-2 0-32,4-6-84,1-2-78</inkml:trace>
  <inkml:trace contextRef="#ctx0" brushRef="#br0" timeOffset="239728.7117">24405 12954 375,'0'0'29,"0"0"6,0 0 3,0 0-5,0 0-10,0 0-11,0 0-9,0 0-3,0 0 2,0 0-1,-4 108 2,10-47-1,1 5-2,3 3 1,-1 2-2,0-4 3,2-6 3,-4-8 4,2-9 8,-3-15 2,2-10 2,-3-7-2,-4-7 4,2 0 1,-3-5 3,0 0 1,0 0-5,0 0-7,0 2-4,0-2-4,0 0-3,-9-4 1,1-1-1,-1-5-3,2-4 0,2-4-2,0-5 0,5-2 0,1-4 0,12-3 0,5-4-2,5 2 1,7-1 0,2 3 1,4 5-3,0 5 3,-1 10-2,-2 8-1,-4 4 0,-3 16-2,-4 11 2,-5 7-1,-5 6 3,-4 5 0,-3 5 2,-4-3 0,-1-2 0,0-6-2,0-12 1,0-3-1,0-12-1,3-3-2,1-1-6,2-3-5,0 1-9,0-4-19,4-2-27,-4 0-45,5 0-79,1 0-77</inkml:trace>
  <inkml:trace contextRef="#ctx0" brushRef="#br0" timeOffset="240467.754">25360 13341 480,'0'0'59,"0"0"-3,0 0-8,0 0-13,-68-82-13,52 77-7,-2 2-8,2 3-3,-4 3-4,2 9 1,4 5-1,0 7 1,4 5 0,1 3 0,1 1 0,3 3 0,1-1-1,3 1 1,1-2-1,0-4 1,0-2 1,0-11-1,4-3 1,0-4 0,3-5-1,-1 4 2,3-9-3,4 0 2,0-4-1,7-9-1,-4-6 2,3-5-1,-3-2 0,-1-1-1,-1 0 1,-3 0 0,-1 1 0,-2 1 0,-4 9 0,-1 5 1,1 2-2,-3 4-2,1 0 2,-1 3-2,-1 2 0,3 0 0,3 9 1,3 6 1,2 7 1,-2 2 0,-2-4-1,1 1 2,1-3-2,-3-6 2,3-2 1,-3-4-3,5-2 2,4-2-1,2-2 1,5-1-1,-5-8 0,2-3-1,-3-2 1,-2 1-1,-3 1 1,-4 0 0,-2 5 2,-2-3-2,-1-7 0,-2 5-1,0-7 1,-3 3 1,-4 2-1,1-1 0,0 1 0,2 7-2,-2 0 2,-1 0 0,4 4 0,2 1 0,1 2-1,-2-7-1,1 2-1,1-3-1,0-6 2,11 2 1,4 0-1,3 2 0,3 3-1,0 4 1,2 1 0,0 2-1,-4 0 1,0 10 0,-6 4 0,0 5 1,-4 5-1,-3 1 1,-3 5-1,-2-2 2,-1 3-2,0-4 3,0-8-2,0 1 0,0-3-1,2-5-2,2 5 1,0-8-5,3-2-3,-1 3-6,4-7-15,0 1-15,1-4-36,6 0-51,-9-4-89</inkml:trace>
  <inkml:trace contextRef="#ctx0" brushRef="#br0" timeOffset="240943.7812">26109 13211 545,'0'0'45,"0"0"-6,0 0-10,0 0-10,0 0-7,-83-6-7,69 15 2,-1 4-3,4 1 2,0 3-2,2 0-3,1 3 1,4 1-1,-1 0 0,4 3-1,0 1 0,1-3-1,0 0 0,1-5 0,3-2 0,1-5-1,-1-3 0,2 0-1,-2-4 0,3-1 2,2-2 0,5-7 1,3-6 0,0-8 1,-4-4-2,1-2 1,-2-3 0,-2-1 0,-2-1 2,-3 2 1,-4-2 1,-1 0-3,0 1 4,-6 1-3,0 5 3,1 4-2,2 11 0,2 5 1,1 5-1,0 0 1,0 0-1,0-2-2,0 2-1,-2 0 0,1 9 1,-1 8 2,2 7-1,0 4 0,0 1-5,0 0 3,3-1-2,3-3 2,2-1 2,3-5-3,2-2-1,3-4-2,0-3-2,4-1-7,1-5-15,3-1-26,2-2-29,0-1-53,0 0-91</inkml:trace>
  <inkml:trace contextRef="#ctx0" brushRef="#br0" timeOffset="241319.8027">26788 12889 483,'0'0'46,"0"0"6,0 0 2,0 0-8,0 0-12,0 0-14,0 0-10,0 0-6,0 0 0,0 0-2,-22 28 2,22 23-2,0 9 3,2 8 1,5 9 0,2 4 2,1 8-1,1 1-3,0 0 2,1-4-4,0-3 0,-1-6 1,-2-7-5,0-8 3,-2-8-4,2-5-2,-6-12-3,0-7-10,0-10-7,-3-9-14,1-5-12,-1-6-36,0 0-47,0-17-83</inkml:trace>
  <inkml:trace contextRef="#ctx0" brushRef="#br0" timeOffset="241591.8183">26837 13180 525,'0'0'46,"0"0"-2,0 0-12,0 0-5,0 0-7,32-76-6,-16 71-4,4 0-4,3 5-3,2 3-1,-2 9-2,-3 4-2,-2 5-2,-8 6-4,-4 4 3,-6 2-6,-8 5 5,-11-1-2,-5 0 1,-5-2 5,-3-6 2,2-5 6,2-9 1,8-5 2,7-5 1,2-5-3,6 0 0,-1 0-3,2 0-7,4 0-3,0-3-9,1-9-12,8-5-28,7 0-37,0 0-68,4 2-103</inkml:trace>
  <inkml:trace contextRef="#ctx0" brushRef="#br0" timeOffset="241853.8333">27031 13189 483,'0'0'35,"0"0"3,0 0-4,0 0-13,98 25-12,-76-8-7,3 3-1,-2 0-1,0 4 0,-4-2 0,-1 2-1,-3-4 1,-5-3-2,-4-2 2,-3-4 2,-3-5 4,1 0 8,-1-6 5,0 0 6,0 0-2,-1 0-6,-8-5-5,-2-5-7,0-5-1,5-5-2,6 0-2,0-1-1,6 1-2,9 3-1,-2 2-3,5 3-11,0 2-17,1 2-34,-5 2-31,2 3-49,2 1-48</inkml:trace>
  <inkml:trace contextRef="#ctx0" brushRef="#br0" timeOffset="242108.8479">27528 13205 529,'0'0'27,"0"0"5,0 0-7,0 0-4,-21 90-6,16-60-4,2 0-2,2-1-3,1-3 0,0-3-5,4-9-1,5-4-1,-1-5 0,6-5 1,6 0 1,0-7-1,5-8 0,-4-4 1,-3-1-1,-2-3 1,-6 2 1,-2 5 2,-6-1 0,-2 0 0,0 5 0,-9-3-2,3 6-1,-2 6-1,-8-2-4,3 5-3,-7 5-5,2 10-9,1 6-22,-2 0-39,3 0-72,4-4-117</inkml:trace>
  <inkml:trace contextRef="#ctx0" brushRef="#br0" timeOffset="242564.8739">27628 12787 374,'0'0'46,"0"0"13,0 0 0,0 0-11,0 0-14,65 93-12,-55-51-7,-1 2-4,-2 1-2,1 2 1,1-1-4,0-4 0,-2-6-4,3-7 0,-5-9 1,-1-10 2,-2-5-1,-2-5 0,0 0 1,0 0 3,1 0 1,-1 0 1,2 0 1,-1-5-3,0-5 2,1-1-6,-1-1 2,4-3-7,-2 4-1,1 2-2,3 5 2,-3 2 1,7 2-3,4 0 3,2 5-6,3 5 1,0 2-2,-1-1 2,1 0-1,-2-1 0,-4-2-1,-4 1-1,-3-3 2,-4-1 2,-3 5 1,0 2 2,-10 4 0,-6 4 0,-4 0 2,-5-3 1,-1 0 0,3-2-1,1-3-2,5-6-9,8-1-13,2-5-35,7-6-42,0-9-101,7-7-66</inkml:trace>
  <inkml:trace contextRef="#ctx0" brushRef="#br0" timeOffset="242788.8867">28101 12787 541,'0'0'26,"0"0"1,0 0 4,0 0 1,0 0-5,0 78-8,0-42-3,0 2-6,0-1 0,0-2-5,4-2-1,2-2-2,1-5-2,2-2 0,-3-9-5,-4-5-8,1-6-13,-3-4-16,0 0-30,0 0-33,0 1-59,0 1-98</inkml:trace>
  <inkml:trace contextRef="#ctx0" brushRef="#br0" timeOffset="243128.9062">28240 13243 371,'0'0'45,"0"0"-5,0 0-14,63-81-1,-47 54-7,-3 1-3,-1 1 0,-4 1-1,-2 8 4,-3 0 5,-1 5 3,-2 0 1,0 1-4,0 5-4,0 0-7,-6 5-3,-2 2-4,-3 12-2,-5 5-1,3 6-1,2 4-2,2 7-1,3 0 4,3 4-2,3-1 2,0-2 0,6-3-2,4-7 0,4-3-3,-1-8-3,5-2-7,-7-5-12,3-6-20,-3 0-31,-1-3-40,6-4-59,-4-7-78</inkml:trace>
  <inkml:trace contextRef="#ctx0" brushRef="#br0" timeOffset="243671.9373">28512 13175 266,'0'0'69,"0"0"-4,0 0-5,0 0-8,0 0-8,0 0-8,0 0-6,5 76-2,-1-52-7,-2-2-1,-1-7-3,1 2-5,-1-5-3,-1-1-3,0 3-1,0-8 3,0 0 0,0-6 4,0 0 1,0 0-2,0 1-1,0-1-2,0 2-1,0-2-3,0-2 1,0-11-3,-1-5-1,-1-1-1,1 2 0,1 0-1,0 5 0,0 0-1,4 4-2,-1 4 0,0 1 2,6 1-1,1 2-1,1 0 1,4 9-4,-1-1 1,-5 1-3,1-1 1,-4 1 0,-2-4 0,2 2 3,-3-4 2,0 1 2,-3-4 3,0 0 2,0 0-1,1 0-2,1 0 0,-2 0-1,0 0 1,1-2-2,-1-5 1,0 0 1,0-5-1,0 0 2,0 0-2,0 2 0,0-5-1,2-2 0,3 0 3,0 2-5,1 1 5,-2 7-3,-1 3 0,0 1 0,1 3 1,3 0-1,2 0-1,4 0 4,-3 5-5,2 4 2,-6-1 1,-1-1 0,4 1-1,-5 1 1,2 0-2,0 0-3,-2-1-10,2 1-23,1 4-36,-3-3-65,1-3-113</inkml:trace>
  <inkml:trace contextRef="#ctx0" brushRef="#br0" timeOffset="243961.9538">28845 13003 526,'0'0'46,"0"0"-2,0 0-10,0 0-15,0 0-9,0 0-6,0 0-2,0 0-1,0 0 0,-39 93 1,51-71-1,1 2 0,0-2-4,1 3 2,-2-3-2,1-2 3,-2 0 1,0-3-1,-4-5 1,-2-5-1,-2-2 0,-3-5 1,0 0-1,0 0 0,0 5-1,0-2-6,-5 6-15,-10-6-37,5-3-57,-9 0-154</inkml:trace>
  <inkml:trace contextRef="#ctx0" brushRef="#br0" timeOffset="244124.9632">29145 13287 622,'0'0'32,"0"0"-11,0 0-14,0 0-10,0 0-12,0 0-25,0 0-38,0 0-76,-94 3-116</inkml:trace>
  <inkml:trace contextRef="#ctx0" brushRef="#br0" timeOffset="244945.0101">24285 14058 370,'0'0'28,"0"0"16,0 0 7,0 0-3,0 0-13,0 0-8,0 0-6,0 0-1,0 0 0,12-6-2,16 2 2,10 2-1,3-1-3,4-2-3,5 0-4,5 0-3,3 0-2,3 3-1,2-3-1,3 3-1,2 1 1,2-1-1,1 2 1,2 0 0,0 0 0,3 2 0,1 1 1,3-3-3,5 2 1,4 1-1,2-3 2,3 0-2,3 0 1,2-3-1,2-1 0,2-2 1,1-1-1,-1 0 1,1-3-1,-3 1-1,0 2 1,3-3 0,-2 2 1,0-3 1,1 2-2,0-1 1,2-2-2,1 0 1,2-4 0,1 2 1,2-3 1,-3-2-4,1 2 4,0 0-5,-1-3 3,0 3 0,-4 2 1,-1 1-1,-5 0 0,-3 5 0,-3 2 0,-4 1-1,-5 2 0,-4 3 1,-6 1 0,-5 0 0,-4 0 2,-5 5-1,-4-2-1,-7 0 0,-2 1 0,-7-2 0,-1 1 2,-4-3-2,-5 0 0,-8 0 0,-1 0-2,-7 0 3,0 0-1,-2-2 0,-6 1 1,1 1-1,-6 0 0,0-2 0,0 2 0,2 0-1,0-2 0,-1 2-2,-1-1-4,0 0-7,0-5-13,0-6-28,0 0-58,-5-10-154,-3 0-30</inkml:trace>
  <inkml:trace contextRef="#ctx0" brushRef="#br0" timeOffset="274688.7113">30749 3055 198,'0'0'26,"0"0"-1,0 0-1,0 0 0,0 0-1,9-86 5,-4 65-4,0 4 8,-3 0 1,-1 5 0,-1 0 4,0 0-8,0 2-8,-7-4-7,-5 2-7,-4 1-2,-4 5 1,-3 3-1,-1 3-1,-2 1-2,-2 8-1,0 1 1,2 0 1,2 1-1,2-1 1,9-2-1,-1-1 1,4 3 0,1 1-1,-5 4 0,3 0-1,1 5 2,-1 4-2,-1 2 5,1 5-3,-1 1 1,2 4 3,-2-3-5,4 1 3,-1 0-3,-1-1 1,3-2-2,-1-2 1,3-4 1,-1-2-1,-1-2 4,2-5 3,1-2 1,-2 1-1,0-1 3,-4 2-3,0 0 0,-2-2 0,0 1-2,-2 0-1,-1 0-1,0 1-3,-1-2 1,0-2-1,-1 0-1,-2 1 0,-1-2 0,0-1-1,-1-3 2,4-2 0,-1-2-1,-3-3-1,-1 0-2,-8-6 1,1 1 0,-1-2 0,-2 0 2,0-3 0,2 1 1,1-4-1,4-1 1,5-1-1,6-2 0,3 1 0,3 2 0,4-1-1,2 4 1,1 5 0,1-6-2,0 7 1,0-2-1,0 2-1,0 0 2,1 3-1,1-1 0,1 0 1,-3 3 0,2 0 0,7 1 2,0 11-2,-1 4 1,-2 2 0,-2 5 0,-4 2 0,0 4 0,0 3-1,-4 0 1,-2 1-1,1-3 1,-3 0-1,1-3 1,-1-2 2,-1-1-2,0-2 4,-1-1-4,1-3 2,2-4-4,3-5 2,2-4-2,2-5 1,0 0 1,0 0-1,0 0 2,-1 0-3,1-1 1,0-13-4,0-9 4,7-9-4,3-2 2,3-5 2,-1 0-1,-2-1 1,3 1-2,-4 5 4,-1 7-1,-2 9-1,-2 7 2,-2 7-2,-2 4 0,0-2 1,0 2-1,1-1 2,-1-1-2,2 1 0,-2-1 0,0 1-1,1-1 1,-1 1 1,0-1-2,2 2 1,-2-2 1,0 2-2,0 0 1,0 0 1,-6 4-1,-4 5 0,-2 4 1,2 3-2,-1 1 2,-1 2-1,2 0 0,-3 1 0,1-3 1,1-2 0,2-3 0,2-1 0,1-5 0,3-3 0,1 2 1,2-5-1,-1 0 1,1 0 1,0 0-3,-3 0 1,3-2-1,0-13-2,0-11 0,3-8 4,4-4-3,3-4 1,3 0-1,0-2 0,1 3 1,-2 2 1,-1 4-2,-3 7 2,-1 11-1,-2 5 1,-4 9-1,-1 3 0,0-1-1,0 1-1,2 0 1,1 14 0,0 7 1,-1 9 1,0 3 0,-2 2-2,0 0 2,-3 0-1,-3-5 1,0 1 0,-4-4-1,2-2 1,-3-4 0,0-1 0,-1-3 2,1-2 0,1-7-1,4 0 0,0-2 0,3-3-3,0 0 2,0 0 0,3-3-1,-1 0 2,1 0-2,0 2 0,0-2 0,0 1 1,0-1 0,0 2 0,0-2-1,0 1 1,0-1 1,0 2 1,0-2 0,0 1-1,0-1 0,0 2 0,1 1-1,4-1 1,3 2 0,1 0-1,1 1-1,3 0-1,-1-2 1,1 1 1,-6-1-1,0 1 0,3 1 1,-4 1-3,0 1 3,-2 0 0,1 3 0,-4-1 2,3 0-1,-4-5 0,2 5 0,-1-4-1,-1-1 0,2 2 2,-1-1-3,1-1 4,-1 1-3,2 3-1,0-6 1,-2 1 0,2 2-3,-3-5 3,0 0 1,6 0-3,5 0 4,0-3-4,4-4 2,-7 2-1,-1 0 2,2-2 0,-5 4-2,5 0 0,-3 1 0,8 2-3,6 0 3,5 5 0,10 5 1,-1 1 4,5 3-7,0-2 5,0 0-5,1-3 1,-2-2 0,-4 0 1,-3-4 0,-9-1 0,-3 1 0,-5-1 0,-8-2-1,6 2-1,-6-2 1,1 0 0,-2 1 1,-5-1 2,0 0-1,0 0 0,2 0 0,-1 0-2,1 0 2,-1 0 1,1 0-2,-1 0 1,-1 1 0,0-1-1,2 0 0,-2 3 0,0-3-2,-11-3 1,-7-4-2,-8-3-1,-3 2 1,-3-1-3,-3 0 2,-1 1-2,-3 1 0,1 1-3,0 1 4,0 0-3,5 3 4,1-3 0,4 0 1,4-1 3,2 0-1,5-2 2,0 0-2,6 1 2,-1 0-1,6 3 1,1 1 0,2 0 3,-1 1-3,1 0 2,-1 1-3,1 0-2,3 1 4,-2-3-2,2 3-2,-5 0 2,2 0 0,0 4 0,0-1 2,3-3-2,0 5 0,0 0 0,0 0 1,0 5 0,0-6 1,0 1-1,1-2 1,-1-3 3,0 0-4,0 0 1,2 2 0,-2 0-4,1-1 4,-1 1-1,2 0 1,-2-1 0,1-1 1,-1 1 0,2-1-1,-2 0 1,4 0-1,0-6-2,2-9 0,0-7 1,0-3-2,-2-4 3,0-3-3,-1-3 1,-3 1 0,1 0 1,-1 3-1,0 11 1,0 7 0,0 1-1,0 6 1,0 0 0,2 0-2,-2 6 1,1-4-1,1-1 1,-1 0-1,1 2 2,-2 3-2,1-4 1,1 1 0,-1-2-1,2 2 1,-3 3 3,0-1-2,0 1 1,0-1-1,2-1-1,-2 0 1,0-6 0,1 1-1,-1-1 1,0-3-2,0 4 1,0 1-1,0-1 1,0 7 0,0 0-1,0 0 0,0-2-1,2 2 0,-2-2 0,2 2 1,1 11 1,0 8 0,-2 6-1,-1 5 2,-7 4-2,-4-2 1,-6 5-1,-1-5 1,-2-3-1,1-2 2,-1-4-1,0-4 1,8-4-2,-1-5 2,6-3-2,4-4 1,0-1 0,3-2 0,-2 0 0,2 0 0,0 2-1,-1-2 1,1 1 0,0 1 0,0 0 0,0-1 0,0 0 0,0 2 0,0 1 0,0 0 1,3 4-2,1-2 2,4-2-1,4 4 2,3-1-1,7-2 0,4 2 0,2-3-2,4 2 4,3 0-3,1 1 4,1 1-5,-3-2 2,-2 0-2,-6 1 0,-7-5 1,-1 3-1,-7-2 1,-3 0 0,2 0 0,-5-1-2,-1-1 3,-4-1 0,0 0-1,0 0 2,1 0-1,1 1 0,-1-1-1,1 0 1,-1 0-1,1 2 0,-1-2 0,-1 0 0,2 0-1,-2 1 0,1-1-1,-1 0 0,2 0-2,-2 0-3,1 0-4,-1 2-8,3-2-21,-3 2-55,1-2-137,-1 3-85</inkml:trace>
  <inkml:trace contextRef="#ctx0" brushRef="#br0" timeOffset="279211.97">25101 4313 45,'0'0'17,"0"0"-6,0 0-5,0 0-4,0 0 2,0 0-2,0 0 3,0 0 4,0 0 8,50-10 7,-47 7 9,2 2 6,-5 1 0,0-3-1,0 3-2,1 0-3,1 0-3,-1 0 0,0-3-8,1 3-5,-2-1-4,1 1-3,-1-1 3,2 1 3,-2-2 2,0 2 1,1-1 0,-1-1-5,0 0 1,0-3-1,0-2-3,0-2 1,-1-6-4,-4 5-1,0-3-1,-3 1 0,1 5-1,-1-4-1,2 4-1,-3 0 0,1 1 0,0 2-1,-1-1 0,5 2 1,-6 0-2,6 2 1,-1 0-1,-5-3-1,3 3 0,-5-1 0,1 1 0,-2 0 2,1-2-2,1 3 0,-1 0 2,2 0-2,-3 0 0,3 0 0,0 0 0,0 4 0,1 0-2,2 1 4,-5 4-2,7-3 0,-6 5 0,4-1 1,0-1-1,-2 3 1,3 2 0,2-6 0,-3 4-1,3-2 0,-1 0 1,1-1 0,1 1-1,0 1 1,0 0 0,0-1-1,2 1 1,-1-1-1,1-5 1,1 7 1,0-4-1,0 4 1,0 1-1,0 0-1,0 4 1,1-5 0,4 3 0,-2-1 1,-1-2 2,3 2-2,-2-3 4,1-2-4,2 2-1,-2-2-1,0 0 1,2-1 0,0-1 1,-3-4-1,4 2 0,-3-4-1,1 1 2,5 1 1,-4-3-1,8 0 1,2 0-1,-3 0-1,3-3 2,-6 0-1,0-2 1,-1 1 2,1-1-2,-1 0 0,-6 2 0,4-1-2,-3 1-3,3-3 3,1 0-5,-3 0 4,3-1 0,-2 2 1,1-1-1,0 2-1,0-1 1,1 0 0,0 1 0,-2-1 1,1 0-2,-4 3 1,4-3 0,-3 2 0,2-4 1,0 2 0,-1-2 0,0 0-1,-2-4 1,3-4-2,-2-2 1,1-4 0,-3 1 0,3 0 0,-1 0 0,1-2 0,-1 6 1,-1-1-1,-2 5 0,0-1 1,1 0-1,-2 1 1,1 0-1,-1-1 0,0 1 0,0 2-1,0-3 2,0 2-1,0-1 0,0-3 1,0-5 0,2 6-1,-1-5 1,-1 0-1,2-1 1,-1 2 0,1 0 0,-2 0 0,1 5-1,-1-5 0,0 6 1,0 5 0,0-3 1,0 3 1,0 2-3,0-5 4,0 5-8,-1 0 5,1 1-1,0 4 0,0-1 0,-2-4 0,1 0-3,1 1 4,-2-1 0,2 5 0,-1-1 4,-1-4-5,1 0 1,-1 1 0,2-1 1,0 5-1,-1-1 1,1 1 0,0-2-1,-1 2 1,1 0-2,0 0-1,-2-3 1,2 3-3,-5 0 2,0 10-2,-1 6 6,-2 7-5,2 0 6,0 1-4,2 1-2,1-3 3,0 0-1,2 2 1,1-2-2,-2 1 2,1 0-3,1-2 3,0 1-2,0 2 2,0-2-1,0 3 0,0-1 0,0-1 2,0-5-3,0-1 2,0-5-1,0-1-1,0 7 0,1-8 1,4 6-1,-3-8 1,3 0 1,0 1-2,0 0 1,-1-1 0,2 1-1,-2-2 2,2 1-1,1-1 1,-1 0-1,0 0 0,0 1 1,0-3-1,2 1 0,-2 2 0,1-3 0,0 0 0,3-3 0,1 3 1,-1-3 0,1 1 0,-7-3 0,7 0-1,-5 0 1,3 0-1,2 0 2,-7 0-3,5-3 1,-4 1 1,3-3-2,0 0 2,0 0-2,2-2 0,-4 3 1,1-2 0,-4 4 2,1 0-2,0-1-1,-1 1 1,0-1-1,1 1 1,-4 2 1,0 0-1,0 0 0,2 0 0,-1 0-2,1 0 2,-1-1 1,1 1-1,-1-1 1,-1 1-2,2-3 0,-2 3 1,1 0-1,-1 0 0,2-3 2,-2 3-2,0 0 1,1 0 1,-1 0-2,0 0 1,0 0 1,0 0 0,2-2 0,-2 2 0,0 0 0,0 0 0,0 0 0,0 0 0,0 0 0,0 0-2,-2 0 2,-4 0-2,-3 0 0,-5 5 1,0 2-4,-1 1 4,2-3-1,0 0 1,3-1 1,-5 0-1,6-1 0,3-3 1,-5 0 0,6 0-1,-8 0 3,3 0-3,-1-3 1,1-1 0,2-1-1,-1 0 0,-1-1 0,1 0 0,2-1-1,-2 2 1,1-1-1,0 2 1,4 1 0,1 1-1,3 2 2,-4-3 0,-1 1 0,0 1 0,2-1-1,3 2 0,-3-4-1,0-1 2,-1-4 0,-1 0-1,2-5 1,0-4-1,-1-3-2,1-6 2,2 0 1,1 0-1,0 9 3,0-1-3,0 6 0,0 1 0,0 0 1,0 1-1,0 0 1,0 0-1,0-1 1,0-1-2,0-4 2,1 6-1,2-6 0,1 0 0,-2-1-1,1 1 1,0 0 2,-2 9-2,-1 1 0,2-3 0,-1 6-2,-1-1 3,2 0 0,-2 5-1,0-1 1,0 1-1,0-1-1,0-2 1,0 3-1,0-3 1,0 2 0,0 0 0,0 1 1,0-2-1,0 1 1,0-1-1,0 0 2,0 1-2,0 0 0,0-6 1,0 2-2,0-2 1,0 2 1,0 0 1,-2-1-3,1 2 3,1 0-6,0 4 4,-2-1 0,2 1-2,0-2 6,-1 2-5,1-1 0,0 1-3,0-2 0,0 2 0,0 0 2,0 0 1,0 7 0,0 8 1,6 5 0,-1 1 0,3 4-1,0 1 2,-1 1-2,1 3 2,-1-1-3,0 1 2,0-3-1,-1 0 1,-1-3 2,0 2-2,-1-4-1,1 2 2,-4-7-3,1 2 3,-1-1 0,1-6-1,-2 6 0,1-7 0,-1-5-2,0 6 2,0-6 1,0 0 0,0 0 1,0-1-1,0 1-2,0 0 2,0 0-1,0-6 1,0 0 3,0 0-2,0 1 0,0 1 1,0 0-1,0-2 1,2 0 1,-2 0-1,0 0 0,0 0-2,1-2-1,-1-13 0,0 1 1,0-7-1,0 1 1,0 1-1,-1-8 0,-4 6 0,-1 1 0,-1 3 0,2-1-2,-1 5 2,0-1-1,1 6 1,-3-2 1,2 3-2,0-1 0,1 2 0,2 3 0,0 1 0,-2-1 0,0 3-1,0-3-1,-5 2 1,4 1-1,-6 0 2,-3 0 0,4 1 1,-6 5 0,2-2 0,4-1 1,-6 1 0,3 2-1,-2 2 0,-3 1 0,2 0 0,1 2 2,0-1-2,1 5-2,1 0 2,1 4-1,-1 1 1,2-1 0,0 1 0,1 1-1,3-7 1,3 1-2,0-6 3,2-4-1,-1 2 0,3-2 2,-1 0-2,1-1 0,1-4-1,-2 0 2,2 6-1,-1-1 1,0 8-2,1 3 1,0-6 0,0 7 0,5-2 0,2 1 4,2 4-4,0-5 3,0-1-2,2 0-1,-1-2 0,-1-5 0,2 0 0,1-1-1,-3-2 1,7-1 0,-6-1 1,3-2 1,-2 0-2,2 0 1,-1 0 0,-8 0-1,7 0 1,-6 0-2,-1-2 1,1 2 1,-1-3 0,1 1 0,6-3-1,2-2 2,-6 3-3,8-5 1,-4 3 0,-2 2-1,4-4 1,-6 5 0,-2 0-1,-1 1-1,-4 2 1,3-3 0,1 2 0,-1-3-1,1 3 0,-4 1-2,0-2-1,0 2-1,2 0-5,-1 0-11,-1 0-11,2 0-25,-2 0-41,1 0-107,1 3-80</inkml:trace>
  <inkml:trace contextRef="#ctx0" brushRef="#br0" timeOffset="290587.6207">21651 4017 125,'0'0'37,"0"0"-3,0 0-1,0 0 5,0 0-3,0 0 3,0 0-5,0 0-6,0 0-6,0 0-6,3-46-8,-3 46-4,-1-1-4,1 1-4,0-3 4,-2 3 0,2 0 2,-1 0 2,-1 0 0,0 5 0,-1 7 1,-3 3 1,1 2-2,-2 4 0,2 1 3,0 0 1,-1 2 0,2 5-1,1 0 0,1 4-1,1 2 0,1 1 0,0 3 0,0-3 0,0 1 0,3-2 0,0 1 2,0 1-1,1 0-2,-1 3 3,2-3-5,-4 2 1,2-3 1,-2 4 0,-1-1 0,2 1-2,-2 3 1,0-3-3,1 2 2,2-1-1,0 1 1,0-3-1,1 0 2,1-1 2,0-2-4,1 0 3,1-4-1,-1-1-2,0 0 1,-2-3 0,2 0-1,0 1 1,-4-1 0,1 3 0,-1 2 1,-1 1-1,2 3 0,-1-1-1,1-1 0,0-1-1,1-2 1,0-2-2,5-2 2,-2-3-1,2-5 2,-1-2-1,1-1 1,-3-5 6,0 0-6,-2-2 5,2-2-3,0 1-2,-2 1 1,0-3 0,1 3 0,1 2 1,-1-5 0,2 5-1,1 3 0,-2-4-1,2 1 0,-2 0 0,-2-4 0,-1-1 1,2 3 0,-4-7 0,3 4 0,-1-2 1,-1-1-1,2 1 0,-3-2-1,2-1 1,0 1 0,0 1-1,0-1 0,0 0 0,6 1 0,3 3 0,3-2 0,4 0 0,2-2 1,0 1-1,3-3 0,2 3-1,3-4 0,2 3 0,-1-1 0,3 0 1,2-2-1,1 0 1,1 0-2,0 0 0,-1 0 1,0 0 1,0 0 0,-2 0-1,0 0 0,-1 0 0,1 0-1,0 0 0,4 0 0,1 0 0,1 0 1,2 3 0,2-1 1,-2 1-2,3-3 1,2 2-1,1 0 0,0-2 0,1 1 0,-1-1 1,-1 2-1,0-2 0,-1 0 0,-1 0 1,-1 0-1,-2 0 0,3 0 0,-1 0 0,2 0-1,0 0 2,3-3-1,2 1 1,-1 0 1,4-1-2,-1 1 0,0 0 2,0 1-2,2-3 0,0 4 0,0-3 1,-2 1 0,2-1-1,0 1 0,0 0 0,-2 1-2,-2 1 2,1 0 0,0-2 0,-2 2 4,1-2-4,0 2 0,-2-3 0,3-1-1,0 1 1,-1-2 1,2 1-1,2-1 0,-1 0 0,-2 2-1,0 1 2,0-1-1,0-2 1,-1 3-1,1-3 0,0 0 0,0-1 1,1 0-1,4 0 2,-1-1-1,2-1-1,0 2 0,-1 0 0,-3-1 0,1 3 0,0 1 0,-3 0 0,-1 0-1,-1 1 1,1-2 1,-2 3 0,0-3-1,1 3 1,1-1-2,1-2 2,0 1 0,1-2 0,1 2-1,3-2 0,1 1-2,1-1 2,1-2 2,3 1-1,0-1 1,2 0-6,-1 0 3,-2 2-3,-1 2 4,-2 1 0,-2 0-1,-1 2 1,-3 0 0,1 0 0,-3 0 0,-1 0 0,0 0 0,-2-3 0,1 3-1,-2 0 1,0 0 1,1 0 0,1 0-1,0 0 5,-1 0-6,1-2 2,-1 0-1,0-1-4,1 1 4,-4-1 0,1 1 0,-3-1 0,-2 3-1,-2 0 1,-4 0-1,-2 0 1,-4 0 0,0 0 0,-3 0 1,-3 0 0,3 0 0,-1 0-1,-1 0 1,1 0-2,-1-3 2,1 1-1,1-1 1,-2 0 0,1 0-1,-7 0 0,-1 1 0,-6 1 1,2-1-1,-3 1 1,-5-1 1,1 2 1,-6 0 1,4-3 1,0 2 0,2-4-3,1 1 0,-2-4-1,2 2 0,-2-1 2,3-6-2,-2 1 0,1-5 0,0-3-1,-3 1 0,-1-3 1,0 0 0,0-3 0,-3-3 1,0-1-1,0-2-1,0 2 2,0-3-3,0 4 3,0-1-2,0 2 1,0 0-1,0 0 1,0-2-1,0 0 1,3-1 0,0-2-3,-2-2 3,1 0-4,-1 2 2,-1-3 2,0-3-1,0 0 1,-1-5-1,-5 1 1,0-1-1,-1 2 1,-3 4-2,4 0 2,0 3-1,2 4 1,1-2-1,1 3 0,2 0 1,0 2-4,0 0 4,0 0-6,6-1 6,2-1-2,0-2 0,1 2 2,0-1-2,-2 2 2,-3-1-2,2 1 2,-3 2-1,-3-1 1,0 4-1,0 3 1,0 2-1,0-2 0,0 8 0,0-9 0,0 0 0,0 2 2,0-6-3,1 8 2,4 0-2,-1 1 1,-1 0 0,3-3 1,1 1-1,-3 3 0,0 2-1,-1 4 1,-1-1 1,1 0-5,-2 6 6,1-7-6,-1 5 4,-1 0 0,2-5-1,-1 5 1,-1-6 0,2 2 0,-1 0-1,1-2 2,-2 2-3,2 0 2,-1-2 0,-1 2 0,0-2 1,2 0-1,-2 2-1,0 0 1,0 4-1,0-5 1,0 6 0,-5-4-1,2 0 0,0 5 1,-2-4-1,2 5 1,0-1-1,2 1 1,-3-1 0,1 1-1,0 0 2,-6-1-1,5 2-1,-5-1 0,-1 0-2,0 0 2,-2 2 1,-2 1-1,-8 0 1,0 0-1,-8 0 0,1 3 1,-3 1 0,-1 3-2,-2-2 4,-2 0-4,-2 1 2,0-2 0,0 1 0,-2 0 2,4-1-2,-1-1 0,2 0 0,-3-3 0,3 2 0,-2-2 0,0 0-2,-3 0 4,-3 1-4,-3 1 2,-1 0 2,-4 1-2,-3-2 0,-1 0 0,-7 1 0,0 1 0,-4-2 1,-2 3-1,-3-1 0,-1-3-1,0 3-1,-3-3 2,0 1 0,1-1 0,-5 0 2,3 0-2,-2 0 0,1 0 0,-3 0 0,0 0 0,0 0 1,-6 0-1,-3 0-1,-2 1 1,-4-1 0,0 2 0,-1 0 0,0-1 0,0 1 1,-1-2-2,0 0 2,1 0-1,1 0 0,2 0 0,0 0-1,0 0 2,-3 0-1,1 0 0,0 2 0,1 1-1,2-3-1,1 2 2,-1 1 0,1 0 0,0-2 2,3 2-2,-1 0 1,4-1-1,0 0 0,4 1 0,-2-1 1,3-1-1,4-1 0,2 0 0,6 1-1,2-1 1,3 3 1,4-3-1,-1 0 0,0 3 0,2-2-1,0 2 1,-2-1 0,2 1 0,0 1-1,-1-1 1,4 0 1,1 0-1,0 1 0,1-4 0,1 4-1,-2-3 1,2 1 0,2-1 0,-1 1 1,0 0-1,3-2 1,0 0-1,3 0-1,2 0 1,3 0-1,4 0 1,2 0 0,5 0 0,3 0 0,8 0 0,-2 0-2,1 0 4,7 0-2,-8 0 0,9 0 1,-2 0-1,-5 0 0,7 0 0,-5 0-1,8 2 1,2-2 0,-3 1 0,4 1 0,0-2 0,-5 2-5,6-1 4,-1 1 1,-4 0 1,5-1 2,-6 0-3,1 2-1,-1-3 1,1 3 1,-2-3-1,1 0 2,0 2-2,-1-2 0,6 0-2,-5 1 1,6-1 1,-1 0-2,0 2 1,0-2 1,2 2-1,0-1 2,-1 1-2,1 0 0,0 1 4,-2 5-4,2-1 5,1-3-7,0 5 3,0 3-3,0 2 2,0 10-1,0 1 1,1 4 1,0 6-1,1 8 1,-2 8-1,0 11 0,0 4-1,-3 9 3,2 1 1,-2 3-1,0 3 0,5-1-5,1 1-13,11-1-39,8 2-117,11-4-135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18:46.336"/>
    </inkml:context>
    <inkml:brush xml:id="br0">
      <inkml:brushProperty name="width" value="0.05292" units="cm"/>
      <inkml:brushProperty name="height" value="0.05292" units="cm"/>
      <inkml:brushProperty name="color" value="#FF0000"/>
    </inkml:brush>
  </inkml:definitions>
  <inkml:trace contextRef="#ctx0" brushRef="#br0">6221 6841 307,'0'0'9,"0"0"5,0 0 6,0 0 3,0 0 3,0 0-1,0 0 0,0 0 1,0 0 2,27-6 0,-5 3-1,0 0-5,4-1-6,0-1-4,1-1-5,2 2 1,0-3-2,1 2 1,-1 0-1,3-2 0,0 4-1,1-2 2,2 1 1,-1 0-2,3 3 0,0-1-1,2 2-2,0 0 2,3 0-1,1 0 1,5 0 2,-2 2-2,3-2 0,-1 1 2,3-1-2,1 0 0,-1 0 0,2 0-2,2 0 0,3 0 1,2 0 0,4-1 1,1-1-1,0 1 0,2 1 0,-1 0-1,1 0-1,1 0 0,1 0 1,5 3 0,0 2-1,4 4 3,0-2-2,3-1 1,1 1 0,-2-2-1,2-2-1,0 0 1,1 0-3,2-2 1,-1-1 0,1 2-2,0-2 2,-2 0-1,1 2 1,1-1 0,0-1-1,1 2-1,-4-2 1,4 3 0,-1-2 1,0 2 0,2 0-1,0-3 0,1 0-2,3 0 2,-3 0 0,2 0-1,-4 0 1,0 3 0,-3-1 0,0 3 1,-1 0-1,-1 2 0,-4 1 1,1 0-1,-3 1-1,0-1 2,-1-1-1,3-2 0,-2-3 2,1-2-2,1 0 0,1-4-1,-1-4 0,1-5 1,0-1 0,0-1 1,0 0-2,-1 3 1,-1 2 1,-2 0-1,-3 5 0,0 0 0,-6 2-2,-1 3 2,-2 0 1,-3 0-1,-1 0 1,-2 1 0,0 1-2,-2 0 1,3-2-1,-4 0 2,0 0 1,1 0-2,-2 0 0,1 0-1,1 0 0,-1 1 1,0 2 1,1 1-1,0 1-1,1 1 2,-3-2-2,1 0 1,1-3 1,-1-1-1,-2 0 0,1 0 0,1 0-1,-3 0 0,2-3 1,-2-2 0,-2 1 0,3 1 0,-4 0 0,1 1 0,0 2 1,-3 0-1,-1 0 0,-2 0 1,0 0-1,0 0 0,-3 2 3,0-1-3,0-1 1,-3 2 0,-1-2-4,-2 0 4,-2 0-2,-2 0 0,-2 0 1,-7 0 0,-2 0-1,-5 0 1,-2-2 1,0 1 0,-6-1 0,1 2 1,-6 0 2,0 0-1,0 0 1,0 0-1,1 0-3,-1 0 3,0 0-2,0-3 0,-6 3 1,-6-1-3,1 0-1,-3-1 0,-3-1-5,-1 0-4,2-1-10,-2 2-23,-4-4-47,-1 2-84,-13-4-124</inkml:trace>
  <inkml:trace contextRef="#ctx0" brushRef="#br0" timeOffset="14135.8085">17788 8836 113,'0'0'19,"0"0"3,0 0 1,0 0-2,0 0-7,0 0-2,0 0 5,0 0 6,0 0 5,-3-8 2,-3 6-2,2 1-2,-1-3 1,0 3-6,-1-1-2,2 2 0,-2-2-6,-5 1 0,5 1 0,0-1-4,-6 1-1,-1 0 0,-4 0-3,-5 0 0,2 1-1,1 5-1,-1 1 4,0 0 1,2-2 3,4 2 1,-2-2-1,0 0-1,5-2-2,-7 2-1,2-1-1,-1-1 2,-6 1-1,4-1-1,-3 0-1,2 1-1,-2 3-2,-1-1 0,-1 1 1,-2 0-3,0 2 0,-1 0 0,-2 2 3,2-3 3,1 2 2,0-3 0,3 1 0,0-2-5,9-2-1,-4 1 0,2-2 0,5-1 0,-5 3-1,6-1-2,-3-1 1,-2 1 1,4-1-1,-5 2 3,2 0-2,5-2 0,-5 4 0,6-5 0,4 1 0,-4 1-1,4-3 0,0 1 1,-5 3 0,5-3-1,-5 3 1,2 0-1,-3 1 1,-2 3-1,2 0 1,-4 5 1,2-2-1,-1 1 1,1 1 3,1 1-6,-1 1 3,2-1-3,-1 2 2,2-2 0,2-5 1,-1 2-1,0 0-1,4-3 1,-5 4-2,3-1 1,0-5 0,-2 6 1,2-1-1,1-4 2,-2 5-1,1 1 1,1-7 0,-3 8 0,3-1-1,-1-1 1,0 1 0,-1 1 0,1-1-1,0-1 1,2 3-2,-1-1 1,3-4 0,-2 1 0,1 1-2,1-2 1,1 0-1,-1 3 1,2-2 0,0 0 0,0 5 1,0-4-1,5 7 0,2-4 0,0 0-1,2-1 2,-2-1 0,3-1 2,-3-3-3,0 2 0,1 0 0,2 0 0,0 2 1,0 1 0,3-2-1,-1 1 0,2 1 4,1-1-6,2-1 6,0 1-5,3-3-1,2 1 3,0-2-2,1 0 2,2 2 0,0-3-1,1-4-1,2 2 2,-3-1-1,2-2 1,-2 1 1,-1 0-2,-1 0 1,-2 0-1,0 0-1,1-1 1,-2-1 1,2 2-2,0-2 2,-1 0-1,0 0-1,2-2 1,-6-1 0,0 2 0,4-2 0,-2 1 1,5 3-2,-1-3 2,-1 2-2,-3 0 2,2-2-2,2 3 2,0-1-1,2 0 0,1 1 0,2-1 1,-1 0-1,1-1 1,0-1-1,0 1 0,-1-2 0,-1 0 0,1 0 0,-3 0 0,1 0 0,-8 0 0,0 0 1,-4-2 0,2 2 0,5-1-1,-8 1-2,8 0 2,-3-2 0,-4 1-1,5-1 3,0 1-2,-7-1-1,9 1 2,-2-1-1,1 1 1,7-2-3,-3 0 2,2-2 1,-2 2-1,3-1 2,2 0-2,1 1 0,1 0 0,2-1 0,-2 1 0,-1 0 2,0-2-3,-3 1 1,-7 1 0,-3-2-1,-1 0 2,-6 1 1,6-4-2,-2 1 1,-3 0 1,0-1-4,1-4 4,0 3-2,0-4 0,2-1 2,0 1-1,0 1-4,0 0 5,3-1-5,-3 3 2,-1 2 1,-2-1-1,2 0 0,0-2 1,2-1 0,0 0 0,-4-2 0,2 2 0,0-1 0,0-1 0,0-1 1,-1 2-1,1-3 0,-1 1 0,-3 4-1,0 1 2,1 0 0,-3 1-2,1-3 1,0 0 0,-2 4 0,3-6 1,-4 6-1,1-4 0,1-2 0,-3 4-1,3-6 2,-1 0-1,2-1 0,4-7 0,4-2 1,3-1-1,0-4 1,0 1-1,-1 1 0,-6 3 0,-3 7 1,-4-1 0,-4 1 1,0 2 1,0-4-3,0 5 3,-4-1-3,-3 2 0,-2-3 1,0 3 1,-2-1-1,-1 1 0,-1 1 0,-3-3-1,3 2 0,-2-2-1,0 0 1,-1 0 1,2-1 0,-1 1-1,4 2 1,-2 0-1,1 0 1,3 4 1,-2 1 0,-1-2 1,1 4 1,-7-6-2,4 4 1,-3-2-1,-2 2-1,0 0 0,-4-1 0,-2-1 2,-1 0-3,-1-2 1,1-1 0,-3 2-3,-2-1 3,1 2-1,-3 2 0,1 3 0,-1 0-1,1 3-1,-1 0-1,1 2-4,0-1-9,-1 0-20,0-3-62,-4-2-135,-3-4-78</inkml:trace>
  <inkml:trace contextRef="#ctx0" brushRef="#br0" timeOffset="16955.9698">11397 10626 262,'0'0'13,"0"0"12,0 0 10,0 0 4,0 0-2,0 0-7,0 0-6,0 0-3,0 0-1,0 0 0,-3-19 0,0 16 2,0 0-1,-4-4 0,4 3-3,-3-1-1,-1-3-2,4 5-4,-4-3-1,2 3-1,-4-2-2,1 0-2,-2 3-1,1 0 0,-4 1-1,3-1-1,-2 2 0,-1 0 0,-1-1 1,-6 1 1,8-2-1,-8 1 1,3-1 1,5 0 0,-5-2 1,1 0 1,0-1-2,1 0 2,0 1-2,4 3 2,-2-1-4,-7-1 0,1 3 1,-4-2-4,-2 2 2,2 0-2,0 3 0,0 2 0,1 1 0,-1 0 0,2 0 0,0 0 1,1 0 0,4-1 1,2-1-2,-2-1 1,6 0-1,-6 2 1,-3 1 0,2 0 1,-7 3-1,1-1 0,0 2 0,0 0 0,3-1-1,-2 0 2,1-1-2,2 2 1,-1-1 0,-1 1-1,1-2 2,-2 1-1,-1 1 0,0 0 2,0 0 0,0 1 1,-2 1 1,1 0-2,2 2-1,0-1-1,2 3-1,0-1 0,2 2 0,0-2 0,2 2 0,0 1 0,1-1-1,1-2 1,4 2 0,1-7 1,2 2-1,3-2 0,1-2-2,0 3 1,0 3 0,1 4 0,2 1 1,0 8 0,0-5 0,5 3 0,-1 0 3,5 2-5,-1 2 3,3-2-2,1 0 1,2-3 0,-1-1 1,4-3-1,2 2 0,-2-3 0,3 1 0,-1-3 0,3 0 1,1-2-1,0 0 0,0-1 0,2-2-2,-1-1 3,2-1 0,0-1 0,2 1 0,-2-3 0,0 3-2,2-2 2,-1 0-1,2 1 1,-2 0 1,2 1-1,0-3-1,0 3 0,0-3-1,-2 0 2,2-1 0,0 0 0,0-2-1,1 3 1,1-2 0,-1-1-1,0-1 0,1 0 1,-2 0-2,0 0 2,-3 0 0,1-2 0,-2 2-1,-1 1 0,-1-4 0,-2 3 0,-4-2 1,-1-1 1,-4 0 0,-1 0-1,4 0 0,-4 0 0,1 0 0,1 0 0,-1 0 1,0 0-2,1 0 0,2 0 1,4 0 0,-6 0-1,7 0 1,-1 0-1,-1 0 1,6-1-1,-3-2 1,1-1 0,-3 1-1,3-1 1,-1 0-1,2-1 0,-1 2 1,1-1-2,-1 0 1,-2 1 1,-3 0-2,1 1 1,-2 1 0,-5 1 0,8-1 1,-2-2-1,-5 1 1,5-2-1,-7 2 0,2-3 0,5 1 1,-3-2-1,1 1 1,-3-2-2,2 0 1,-7 2-1,7-5 1,-6 5 0,1-3 0,1-1 1,-2 2 0,3-3-1,-5 3 0,-1 2-1,1-2 1,1 0 0,-1 1 1,0-1-2,-2 0 1,2 2 0,1-2-1,-4 4 1,3-4 1,-3 4 0,3-5-1,4-4 0,-5 6 0,3-5 0,-1-1 0,-1 7 0,4-7 0,-3-1 0,-1 6 0,4-8-1,-3 4 0,-1 3 1,1-4 0,-2 4 0,-1 1 0,3-1 0,-4-1 0,1 1 0,1-1 0,-1 0 0,-1-2 0,4-4 2,-4 5-3,1-5 2,-1-2-4,0 6 1,2-6 0,-2 1 1,-2 4 2,0-5 1,1 8-2,-2 3 1,0-6-1,0 6 0,0-6 1,0-1 0,0 4 0,0-3-1,-2 2 0,1-2-2,-2 3 3,0-2 0,-1 2 1,1-1-1,0 0 0,-2 1 0,3-1 0,-4 0-1,3 1 0,-1 0 1,1-2 0,-2 2-1,2-2 1,1 2-2,-4-1 1,3-1-1,-1 1 2,-2-5 0,3 6 1,-4-8 2,1 4-3,2 4 0,-3-6 0,4 6-1,-2 0 2,1 0 1,-1-1-1,0 2 0,1-2 0,-1 1-4,1 2 4,1-2-1,-2 1 1,1 0-1,-3 0 0,3-1-2,-2 1 2,-1-3 0,1 1 0,-4-2 5,1 0-5,-1 2 0,-3-5 0,1 3-3,3 3 4,-3 0 1,0-1-1,-1 2 1,0-2-6,0 3 2,2 0-1,2 3 2,-5-2 2,5 1-1,-3 3-2,-4-5 3,6 4-3,-6-3 1,0 2 0,5 0-2,-5-1 2,-1 0 0,0 2 1,-6-4 0,3 3-1,1-1-1,4 1 1,-2 0 0,-3 2 0,2 0 3,-1 1-3,-1-2 0,2 1-1,5 2 2,-7-2-2,2 2 4,4-2-1,-3 1-2,0-3 0,5 1-3,-5-3 4,0 2-1,0 1 3,-2-3-1,-1 1 0,2 1 2,-2-3-3,-1 3 0,5 1 1,-1 0-2,-2 3 1,0 0-1,-7 0-1,3 5 0,1-1 0,3 2 0,4-1-1,1-1 1,-1 2 0,6-1-2,-5 2-2,6-2-3,1 1-12,0-2-14,-3-1-45,3 2-131,-7-5-107</inkml:trace>
  <inkml:trace contextRef="#ctx0" brushRef="#br0" timeOffset="18996.0865">780 10885 539,'0'0'-2,"0"0"7,0 0 9,0 0 6,0 0 1,0 0-3,0 0-5,52-78-3,-24 64-2,8 2 0,4 0-1,10 1 1,6 2-3,6-1-5,6 4-1,-2 2-2,1 2 1,-9 2 4,-10 0 0,-8 2 2,-16 1-3,-4 1-2,-8-2 1,-6-1-4,6-1-2,-6 0-4,1 0-6,-1 0-23,-2 0-26,2 2-60,-2-1-40,-1 6-62</inkml:trace>
  <inkml:trace contextRef="#ctx0" brushRef="#br0" timeOffset="19216.0991">1266 10878 547,'0'0'35,"0"0"-4,0 0-7,0 0-5,0 0 0,0 0-4,0 0 1,61 98-3,-44-51-4,0 6-2,-1 5-5,-1 1 3,-4 0-4,1 2-1,-6-2 1,-2-3-2,-1-4 1,-2-3-2,1-7 0,-2-8-2,0-10-3,0-11-9,0-5-15,0-4-19,1 1-20,1 0-24,-1-1-42,1-4-90</inkml:trace>
  <inkml:trace contextRef="#ctx0" brushRef="#br0" timeOffset="19426.1111">1786 11260 258,'0'0'44,"0"0"10,12 95-3,-12-66-8,0-3-17,0-10-10,0 1-6,-1-6-7,-4-2-8,1 0-16,1-6-31,1 0-44,-3-4-84</inkml:trace>
  <inkml:trace contextRef="#ctx0" brushRef="#br0" timeOffset="19568.1192">1713 10810 442,'0'0'34,"0"0"3,0 0-8,0 0-10,0 0-15,0 0-14,0 0-20,0 0-30,0 0-59,59 83-108</inkml:trace>
  <inkml:trace contextRef="#ctx0" brushRef="#br0" timeOffset="20128.1512">1977 11330 511,'0'0'57,"0"0"-8,0 0-19,0 0-9,5 89-7,-5-75-1,0-8 3,0 6 0,0-6 0,0-1-2,0 1-3,0-6-2,0 0-2,0 0 2,0 0-1,0 0-1,-6-6-1,-1-10-3,-1-4-1,0-2 2,3-2-5,4-2 0,1 0 1,0 2-1,0 3 0,6 1-2,2 5-1,0 4-3,2 3 4,-3 4-1,6 1-1,3 2-3,3 1-1,2 4-3,-3 8-3,-2 2-2,-5 2 1,-2 3 2,-2-7 5,-4 4 3,-2-5 4,-1-1 4,0 2 2,0-7 1,-1 4 2,-1-3 3,0-4-1,0 2 0,2-4-2,-5 0-2,-1-4-2,-2-6 0,0-9 0,2-3-2,3 0 1,3-1-3,0 1 0,0 5 1,0 0 1,4 9-1,-2 1-1,4-1 1,-4 6-3,1-1 0,8 3 1,-1 0 0,3 8 0,4 5-1,-4-1 0,-6-2 0,3 2-3,-5-2-7,-2-4-28,0 0-46,-3-1-172,-2 5-19</inkml:trace>
  <inkml:trace contextRef="#ctx0" brushRef="#br0" timeOffset="20536.1746">2379 11258 337,'0'0'47,"0"0"3,0 0-8,0 0-9,25-90-6,-24 78-1,-1-2 1,0-6 2,-4 5-2,-2-2-3,-3 6-6,1 5-5,-2 3-2,-6 2-6,3 1-2,-3 6-1,3 9-3,4 5 0,5 5 0,4 3-4,0 2 1,6 0-3,5-1 2,3-3 1,3-6-6,0-4-3,0-4-10,-2-6-18,-1-3-37,2-3-72,-6 0-105</inkml:trace>
  <inkml:trace contextRef="#ctx0" brushRef="#br0" timeOffset="21164.2105">3065 10662 374,'0'0'47,"0"0"8,0 0-6,0 0-12,0 0-8,0 0-9,0 0-7,0 0-4,0 0-6,0 0 0,-83 12-2,73 11 0,4 2 1,2 2 0,4 5 2,0 1-1,3 1 0,5-2-2,4 2 0,4-4-2,0-2 2,4-1-2,0-3 2,-1 0-1,0-1 1,-4 1 2,-3 1 4,-4 3 6,-5 1 1,-3 0 5,-3-2-3,-8-2 1,-4-4-1,-6-5 0,-3 0 0,-7-5-4,-2-4-1,-4-3-4,1-1 0,1-3-2,4 0 1,10-3-2,3 1 0,7 2-2,5-2-1,2 2-1,4 0-2,-2-2-3,2 2 0,0-1-1,0-6 0,3-5-3,7-2-9,9-3-14,3 3-21,2 1-41,5 2-73,0-1-114</inkml:trace>
  <inkml:trace contextRef="#ctx0" brushRef="#br0" timeOffset="21397.2238">3310 10687 639,'0'0'16,"0"0"3,0 0 0,0 0-7,0 0 0,0 0-8,26 99-3,-15-61-5,1 3 1,-1 2-2,-1-1-5,0-3-11,-4-3-16,-1-6-24,0-5-22,-4-6-18,1-1-42,-2-3-70</inkml:trace>
  <inkml:trace contextRef="#ctx0" brushRef="#br0" timeOffset="21566.2335">3321 11187 574,'0'0'38,"0"0"-9,0 0-6,0 0-17,0 0-5,0 0-3,26-88-3,-11 69-6,3 3-18,-1-1-43,2 5-81,-8 3-107</inkml:trace>
  <inkml:trace contextRef="#ctx0" brushRef="#br0" timeOffset="22308.2759">3741 10996 466,'0'0'41,"0"0"11,0 0 0,0 0-13,0 0-16,0 0-8,-75-81 0,69 74 2,-2-1-3,2 2 0,3 3-3,0 0-4,-2 3 0,-3 3-4,-1 9-3,-2 10 0,-1 3-3,4 7 2,-1 4 0,1 1 1,1 1 3,3 0-4,0-5 4,2-3-4,1-2-1,1-11 1,0-1-1,3-2-1,1-5 1,2 3-3,1-6 1,-4-4 1,4 1 1,-1 0 1,5-3 1,0 0 1,-3 0 0,7-6 1,-8 1 1,3-4 1,-4 3-1,-1-3 1,0 1-1,-2-1-1,1 0 2,-2 5 0,1-6-1,-2 6 2,1 0-2,0-6-2,0 6 0,-1-1 0,2 0-3,-2 1 1,2 1 1,-1-2 0,4 0 0,-2 3 0,3-3-3,3 3 3,-5-1 3,5 3-3,-4 0 2,5 0-3,-1 0-2,-5 0-1,6 0-7,-7 3-13,1-2-27,5-1-40,-4 0-79,5 0-109</inkml:trace>
  <inkml:trace contextRef="#ctx0" brushRef="#br0" timeOffset="22888.3091">3903 11030 420,'0'0'25,"0"0"6,0 0 2,0 0-6,0 0-8,0 0-4,16 92-5,-9-68 2,0-2-2,-1-8 3,-1 1-1,-3-8 2,0-2-2,-1-2 2,-1-3-3,0 0 0,0 0-1,0 2 0,2 1-1,-2-3-1,0 2-2,1-2-1,-1 0-2,0 0-3,0 0 0,2 0 0,-1-7 2,1-1-1,1-2 2,1 1 0,0 0-1,0 1-2,1 1 3,1 1-2,0-1 3,-4 5 1,5-5 0,-4 4 1,0 1-1,2-1 1,-5 3 0,0-2-1,0 2-2,1 0 0,1-2-1,-1 2 0,3 0-1,2 0 0,1 2-2,3 8 3,-4-3-4,3 3 4,-3-2-4,-2 0 2,0 0-1,-2-6 1,1 3 0,-3-5 2,0 0-1,0 0 1,1 0 2,-1 0 1,0 0 2,0-2-2,0-12 1,0-6-6,-3-5 1,2 6-1,-1 2 0,2 3 1,0 2-2,0-2 0,0 8-3,0 2 0,0 4 0,2 0 0,8 0 1,6 2-1,4 6-1,-4 3-3,0 1-6,-5 2-9,-2-5-5,-2-3-7,-4-3-4,-3-3-6,0 0-16,0 0-54,0 0-103</inkml:trace>
  <inkml:trace contextRef="#ctx0" brushRef="#br0" timeOffset="23341.335">4175 10979 518,'0'0'28,"0"0"7,0 115 1,0-74-6,0-1-14,0-1-9,4 1-7,0-2-1,2-2-5,2 0-3,-2-2 0,0-4-1,-1-1 3,-2-11 2,-3-6 2,0-2 2,0-5 1,0 0 0,0-1 0,0-4-1,0 0-3,-5 0 1,-2-2-2,-4-10 0,-1-7 4,5-5 4,-2-5 4,3-6 4,2-4 6,1-4 2,0-1 4,2-1-5,1 1 1,0 4-7,0 7 1,1 4-4,4 11 0,-1 3-3,3 1-4,-2 6 0,6-2-2,-4 5-2,2 3 0,2-2-1,0 4-1,6 0-4,-7 0-3,6 0-3,-3 4-4,-3 5-4,2-1 3,-8 4-1,-1 5 7,-3 3 4,-2 6 6,-7 0 4,-2-1 0,-2 2 4,-3-4-5,2 0-1,-3-8-4,5-3-18,2-5-32,1-7-90,3 0-111</inkml:trace>
  <inkml:trace contextRef="#ctx0" brushRef="#br0" timeOffset="23968.3709">2148 12209 525,'0'0'29,"0"0"7,0 0 6,-29-97-7,12 70-11,-2-2-6,-6 2-6,-5-2-1,-3 2 0,-8 2 5,1 3-4,-2 4 1,-1 6-1,5 5-9,3 5 1,3 2-2,3 10-5,2 9 1,4 6-4,4 9-1,3 8 2,4 7 1,5 5 1,6 7 3,1 0-2,5-1 3,9-4 0,3-2-3,5-6 5,5-5-5,2-4 3,0-5 0,1-5 1,2-4 0,-1-1-1,0-4-3,1 0-1,0-5 1,-2-2-2,-2-2 4,-4-1-3,-5-7-1,-1 2-5,0-3-8,0-2-14,5 0-15,-5-3-23,0-8-11,-2-4-17,-2-2-18,2-4-8,-3-1-8</inkml:trace>
  <inkml:trace contextRef="#ctx0" brushRef="#br0" timeOffset="24281.3888">2339 12454 367,'0'0'80,"0"0"-8,0 0-10,0 0-12,0 0-15,0 0-16,0 0-5,0 0-7,0 0-2,0 0 2,1 19-5,-1 4 5,0 2-3,2 1 3,2-4-2,2 2-1,2-5-1,1-2-3,-3-6 1,4-1-2,-4-3 1,2-4-1,3 1-1,0-4 0,4 0 1,-1-11 0,2-3 1,-2-4 2,-3-3-2,-4-3 3,-3 8 1,-4-4 1,0 2 2,-3 0-4,-7-1 1,-3 2-2,2 7 0,-1 3 0,2 4-1,1 1-1,-1 2-3,1 0-2,-4 5-6,5 5-9,-1 2-18,5 1-35,4 2-31,0-4-55,8-1-99</inkml:trace>
  <inkml:trace contextRef="#ctx0" brushRef="#br0" timeOffset="24648.4098">2637 12257 491,'0'0'10,"0"0"14,0 0 3,43 80 0,-33-54-5,-1-1-7,0 1-4,-1-1 0,2-4 0,-3-1-2,1-7-2,-1 1 3,-4-6-6,-2-5 4,2 1-1,-3-4 1,0 0 2,0 0-1,1 0 0,-1 1-2,2-1-2,-2 0-1,1-1 2,1-11-3,1-6 1,1-6-4,2-3 0,1 2-2,0 2 2,2 1-1,-3 6 1,2 2 1,-3 6-1,-2 3 3,0 2-2,-3 3-1,0-2 2,0 2-1,4 0 1,2 5 2,2 6-2,1 4 0,-2 2-1,-1-1-1,-1-3-2,2 1-3,-2-2-9,1-2-20,3 4-43,-1-6-77,-2 0-133</inkml:trace>
  <inkml:trace contextRef="#ctx0" brushRef="#br0" timeOffset="24992.4295">3025 12264 559,'0'0'-3,"0"0"8,0 0 2,0 0 0,0 0-2,29 94-2,-18-72 2,-3-1 5,1-8 6,-6-1 6,0-8 3,-3-4 2,0 0 0,0 0-3,0 1-4,1 1-3,-1-1 0,0-1-2,0 0-2,0 0-5,-1-10-4,-5-5-3,-1-2-2,4 0 0,1 6 0,2-2-1,0 1 0,0-1 0,0 3-3,6 2 1,1 2 0,2 3 0,6 2 1,0 1 0,7 3 0,-5 4-1,1 4-1,-4-1-4,1 4 0,-7-4 0,0 0-10,-2-2-21,-5-3-51,3-1-75,-4 1-115</inkml:trace>
  <inkml:trace contextRef="#ctx0" brushRef="#br0" timeOffset="25232.4432">3202 11908 638,'0'0'10,"0"0"8,0 0 0,0 0-1,0 0-5,0 0-4,22 92-7,-10-55 1,2 1-4,-3 2 2,1 0-3,-4 1-2,3 0-3,-1-2-7,0 1-16,-1-2-8,-1-2-24,-1 3-20,-4-7-29,-3 0-50,0-6-39</inkml:trace>
  <inkml:trace contextRef="#ctx0" brushRef="#br0" timeOffset="25383.4518">3279 12405 480,'0'0'32,"0"0"-5,0 0-10,0 0-15,0 0-13,0 0-8,0 0-36,0 0-82,0 0-102</inkml:trace>
  <inkml:trace contextRef="#ctx0" brushRef="#br0" timeOffset="25663.4678">3529 12385 615,'0'0'22,"0"0"7,0 0 3,0 0-3,0 0-10,-67-81-5,63 78-3,1 1-3,3 2-3,-3 0-3,1 2-5,1 10 0,1 8-1,0 3 1,9 8 1,1-1 1,4-1-3,-1-3-1,2-3-12,-2-3-17,1-5-25,-5-5-28,-3-3-22,-3-4-31,-3-3-53</inkml:trace>
  <inkml:trace contextRef="#ctx0" brushRef="#br0" timeOffset="25920.4825">3612 12385 330,'0'0'29,"0"0"0,0 0-6,0 0-5,0 0-5,0 0 0,0 0-1,0 0 0,0 0 4,81 41 7,-76-41 11,-5 0 10,0 0 7,0 0-1,1 0-9,-1 0-8,0 0-9,2 0-7,-2-5-3,0-2-6,0-5-3,0 2-4,-2 3-1,2-3-3,0 3-1,0-3-3,2 0-6,-1 6-11,2-4-27,0 3-44,0-3-73,1 1-125</inkml:trace>
  <inkml:trace contextRef="#ctx0" brushRef="#br0" timeOffset="26244.5011">2715 13300 720,'0'0'-15,"0"0"6,0 0 11,91-68 2,-42 44-1,7-2 2,8-2-6,7-5 4,5 1-5,3 1 2,1-1 2,4 2 4,-2 2 9,1 1 4,-2 3-1,-2 3-4,-6 4-5,-5 4-8,-6 5 1,-6 3-2,-7 3 1,-7 2 0,-8 0-1,-10 0-2,-5 0-1,-7 2-3,-7-2-5,1 1-15,-6-1-53,2 0-102,-1-8-120</inkml:trace>
  <inkml:trace contextRef="#ctx0" brushRef="#br0" timeOffset="32231.8435">18527 8008 220,'0'0'-5,"0"0"6,0 0 7,0 0-1,0 0-3,0 0 1,0 0-3,0 0 1,0 0 0,0 0-2,2-10 3,-2 10-2,0-2 2,0 2 1,0-2 0,0 2 4,0-1 2,1 1 6,-1-2 3,0 2 3,0-1 1,3 1 2,-3-1 2,0 1 0,1-3-2,-1 3-2,0 0-3,0 0-3,1 0-4,-1 0 0,0 0-1,0-3-1,2 3 0,-2 0 1,0 0-1,0 0 1,0-1 0,0 1-1,0 0-1,0-1-3,0 1 0,0 0-2,0-2 0,0 1-2,0 0-1,0-2 0,0 3-1,0-2-1,0 0 1,0 1-2,0-1 0,0 0 0,0 1 1,0-1-2,-2 2 1,1-1 0,-7 1-2,-4 0-2,-5 11-1,-4 3-1,-2 6 0,2 1 2,-2 1 1,1 1 0,0 0 0,2-1 2,1 1 0,2-3 1,1-2 0,0 1-1,1 0 2,0 4-1,3 1 1,-1 2-1,1 0 0,2 3-2,0 0 2,1-2-1,2 0 2,-1-3 1,3 0-4,1-7 4,2-8-4,1 1 2,1-3 0,0-2 0,0 0-1,0-5 1,-1 0 0,1 0 1,0 3-1,0-3 1,0 2 1,0 0-2,0-1 0,-2-1-1,2 0-3,-4 0 0,-4-13 3,-4-8-5,-2-7 8,-1-3-4,1-2 2,-1 1 3,2 1-2,-3-1 0,4 8 2,2 7 1,3 6 0,6 8 5,1 3-6,-2-2-2,2 2-3,0-1-2,-1 1 2,1 0 0,0 0 2,0 11 0,7 4 1,4 8 0,-1-1 0,1 1-1,1-1 1,0-2-2,0 2 2,-1-2-1,1-2 1,-1 1 1,1-1-3,-1 0 2,-2 0-2,-2-6 1,1-2 1,-1-3 1,0-2-2,0 0 0,-2-3 0,6-1-1,2-1-2,6-4 1,3-8-3,-1-5-15,1-3-24,-4-3-54,-1-1-130,-7-2-44</inkml:trace>
  <inkml:trace contextRef="#ctx0" brushRef="#br0" timeOffset="35020.003">15319 13756 314,'0'0'26,"0"0"10,0 0 7,0 0-3,0 0-7,0 0-8,0 0-7,0 0-7,0 0-1,0 0-2,-36 0 1,36 0-1,-2-2 2,2 2-2,0 0 2,0 0-3,0-2-1,0 2-1,4-1 0,7-2-1,-1 2 0,7-2 1,-1 0 0,3 1 2,5 0 0,-2-1 0,3 1-1,-1-3 0,1-1-1,2 1 1,1-1 1,1 2-2,2 0 1,1 2-3,3 0 0,0 2 0,1 0 0,2 0 1,2 0-2,0 0 1,5 0 0,-1 0 0,3 0 0,3 0 0,0 0-1,5-3 1,1-2-1,2 2 0,3-4 0,2 2 1,0 0-2,-1-2 0,0 2 0,2-2-1,-1 2 1,2 0 0,0 3 0,2-1 0,2 1-1,-2 1 0,1 1 0,-2 0 0,1 0 0,1 0 1,-2-2-1,1 2 1,-1-2 0,3 2 0,-1 0 0,1 0 0,-3-3 0,1 3 1,-1 0-1,-1-2 1,0 0-2,2 2 2,-1 0-1,1 0 0,-1 0 0,1 0-1,-2 0 0,-2 2 0,1 0 0,-2 1 1,-1 2-2,1 0 2,0-3-1,1 3 0,0-3 1,3-2-1,-1 0 1,1 0 0,-3 0 1,1 0-1,0-2-1,-2-3 0,0 5 0,-1 0 2,-1 0-2,1 0 0,-2 0 0,-1 2 1,-2 3-1,-1 0 0,2 0 0,-4-1 0,2-1 0,0 0 1,0-1-1,1-1 0,1 0 1,-3 2-1,0-3 1,1 0 0,-3 2 0,-1 0-1,0 1 0,-3-1-1,0 3 2,0 0-1,-2-1 1,2-1 0,-2 0 0,5-1-1,-1-2 0,1 0 1,3 0 0,-2-4 0,1 0-1,-4-2 1,3 1-2,-3 0 2,-2 0 0,-1 0-1,-3 1 1,1 1-1,-4 1 1,-1 2 0,-1-1-1,-1 1 0,-2 0-1,-3 0 1,0 0 0,-3 0 2,-2 0-2,-1 0 1,-4-2-1,-3 0 0,-1 2 1,-6 0 0,1 0 2,1-3-2,-8 3 2,2 0-1,-4 0 1,1 0 0,0-2 1,1 2 1,-6 0-1,0-2-1,0 2-1,1 0-2,1 0 1,-1 0 0,1 0 1,-1 0 1,-1 0 2,2 0-3,-2 0 0,1 0 0,-1 0-1,1 0-2,-1 0 2,2 0-2,-2 0 1,1 0 0,-1 0-2,2 0 1,-2 0 1,2 0 0,-2 0 2,2 0-2,-1 0 0,1 0-2,-1 0 1,1 0 1,-1 0-1,1 0 2,5 0-1,-1 0 0,1 0 0,-1 2-1,-6-2 1,4 0 1,2 0-1,-2 0 0,2 2 1,-6-2-1,0 0 0,0 0 0,2 0 0,0 0 0,0 0 1,-1 0-1,0 0-1,1 0 1,-1 0 0,1 0-1,-2 0 0,1 0 0,-1 0-4,2 0-6,-2 0-8,0 0-20,1 3-37,-1-3-118,0 0-119</inkml:trace>
  <inkml:trace contextRef="#ctx0" brushRef="#br0" timeOffset="59048.3774">24028 8685 66,'0'0'41,"0"0"2,0 0-9,0 0-2,0 0-7,0 0-4,0 0-3,0 0-3,0 0-1,-17-24 0,17 19 0,0-2-2,0-3-2,0 0-1,1 5-1,2-2-2,0 4 0,-1-2-3,3-1-3,-1 3 3,-1 0-1,2 1-1,-5 2 4,4-1-4,1 1 0,-1-2 2,7 2 1,-6 0 0,2 0 4,6 3-2,-5 2-1,4 1 2,1 2 0,-1-1 3,4 4-1,-2-1 2,-2 2-1,1 3 0,-5 2-1,1 4 1,0 1 2,-4 5-1,1 2 1,-3 2-3,0 3 2,0 0-5,0-3 2,0 1-3,1-1-2,-1-4 2,0-1 3,-2-1-1,2-1 4,-1-2-1,1 2-3,-2 1 2,2 2-5,-2 1 1,1 1 0,-1 5-4,-1 1 2,2 3-2,-2 0 1,0 1 0,0-2 1,0-1 0,0-3-1,0-1-1,1-1-1,-1-4 0,3-1 1,-2-3 0,2-1 1,0-1-2,0 0 1,0 3-1,0 0 2,0 1 1,0 5-3,0 0 5,-2-1-4,-1 3 2,0 2 3,0 2-1,0 0 1,0-2-1,0 2 1,2-3-2,0-3 0,0-2-3,1-3 0,-1-3-1,1-2 0,0-4 0,0-1 3,2 0-3,-1-1 1,3 4 0,-3-6-2,2 0 1,0 2 1,-1-5-2,0 5 2,4-1-1,-3-1 1,4 5-1,0-3 0,-2-1 4,3-1-4,2 0 3,-2 0-4,2-2 1,-1-3-1,-1-2 1,4 1-1,-5-2 1,7 0 0,-2-1 0,-5-2 1,9 1 0,-4 0-1,-3-1 0,4 1 1,-4-1-1,-1 1 0,1-1 0,-2 2-1,2-2 1,-8 1-1,3 0 1,-3-2 0,1 1-1,-1 1 2,0-1 0,-4-1 0,0 0 3,0 0-1,2 0 1,-1 2-2,-1-2 0,0 0-1,2 0 0,-2 0 1,0-5 0,0-1 1,-3-3-1,0 0 1,0 5-2,-3-3 0,2 6 0,-6-4-1,3 1-4,2 2 4,-5 1 0,-1 1-2,-1 1 4,-5 7-4,7-2 0,1 4 2,1 3-1,0-1 0,2 1 1,-1 1 0,2-2 0,1-2 0,-3 5 0,4-5 0,-1 1 0,-1 4-1,0-1 1,-1 4 0,-1 0 0,4-4 1,-2 1-2,3 2 1,-1-1-2,-2 6 2,2-1-1,2 1 1,-1 0 1,2 0-1,0 5-1,0-1 2,-2 3-1,2 5 1,-2 2-1,1 1 1,-2 3 3,0 1-5,0 0 5,-1 1-3,1-3-2,0-3 3,0-3-1,1-1 0,1-4 3,1-2-4,0-1 1,0 0-1,1-1-1,4 1 1,-1 1 1,2 2 1,-2 4-4,2 1 4,1 2-5,-4 4 4,2 3 2,-4 0-4,-1 2 5,0 0-4,0-3-1,0-1 3,0-5-2,0-2 1,-1-4 1,-1-4-2,1-5-1,1 0 2,0-2-3,0-6 3,0 10-4,0-5 3,0 3 0,0 6 1,-2 1 0,2-1 0,-1 6-1,-1 2 0,-1 5 2,1 2-4,-1 3 2,0-2-3,0 0 2,2-3 2,1-4-3,0-4 3,0-6-1,0-4 0,0-3 0,0 2 1,0-1-2,0 5 1,1-2 0,0-1 0,1 3 1,-2 1-1,0 2-1,0 1 2,-3 0-2,-3 1 2,-3-1-2,0-3 1,-3 3 2,0-3-5,-1 4 4,2-6-4,-2-2 4,5-6-1,0-1 0,3-5 0,-2-2 0,2 3-1,0-1 1,-1-1 0,2 1 0,-2-1 0,-1 1 0,-2 3 0,0-2 0,-3 5 0,3-5-2,0-1 4,3-3-2,-4-1 0,3 2 0,0-2 0,-3-1 0,6-3 1,1 2-1,-5-3 0,-2 0 0,-1 0-1,-5-4 1,1-3 0,7 2 2,-8-4-1,3-1 0,4 5 0,-5-5 0,6 6-1,-1-2 1,1-1-1,4 4 0,-2-4 0,3 5 0,0-1 1,-3-6-2,5 4 1,-1 2 0,1-1-1,1 4 2,-2-5-2,2 0 1,-2 0 0,2 0-1,0 5 0,-2 0 1,2-2 0,0 2-1,-1 0-2,1-3 0,-2 3-2,2-2-1,-1 0-4,1 1-7,0-1-8,0-3-18,0-3-23,-2-6-36,1-6-68,-3-2-90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20:22.747"/>
    </inkml:context>
    <inkml:brush xml:id="br0">
      <inkml:brushProperty name="width" value="0.05292" units="cm"/>
      <inkml:brushProperty name="height" value="0.05292" units="cm"/>
      <inkml:brushProperty name="color" value="#FF0000"/>
    </inkml:brush>
  </inkml:definitions>
  <inkml:trace contextRef="#ctx0" brushRef="#br0">16221 2297 266,'0'0'37,"0"0"9,0 0-1,0 0-3,0 0-12,0 0-5,0 0-5,0 0-1,0 0-1,-10 27 2,10 2-6,0 2 1,6 0-4,1 1-3,3 2 5,0 0-8,0-2 4,3 0-6,-1-5-3,2-1 3,1-6-2,1-4 2,-5-7 0,5-2 2,2-6 2,0-1 1,5-5-2,-4-10-1,-2-2 1,-2-5-4,-2-3 6,-4-5-2,-2-4-3,-3-2 5,-2-1-4,-2 0 6,0 2 2,0 3-1,-5 3 2,3 8-1,-3 5 0,2 7-4,2 4-3,-1 2-4,2 3-2,-3 0-2,0 12 0,-2 11 2,2 13 0,0 8 2,3 6 6,0 4-5,0-1 5,0 0-6,0 0-2,2-2 2,0 0-2,0-3 1,-2 1-1,0-3 0,0-1 1,0 1 1,-2-4-1,-3-3 2,-3-1-2,-1-4-1,0-5 6,-2-2-5,1 0 7,-1-6-5,-1-3-1,3-7 1,-1-2 0,3-4 2,-3-1-1,0 1 1,0-5-1,0 2-2,-2-2 0,-1-7-2,-1-2 0,-1-6-2,5 4-2,2-3-3,3 6-9,4-6-12,-1-8-30,2-2-59,5-9-132,6-3-49</inkml:trace>
  <inkml:trace contextRef="#ctx0" brushRef="#br0" timeOffset="640.0366">16688 1936 615,'0'0'29,"0"0"-6,0 0-5,0 0 3,0 0-19,0 0 2,0 0 0,0 0-5,0 0 10,0 0 1,61-20-2,-44 45 1,0 3-11,-2 5-1,-2-1-1,-4-1 3,-4-2-2,-2 0 3,-1-10 0,-2-1 0,0-6 1,0-5 0,0 3 1,0-3 0,-2-2-1,2 0 1,0-5 2,-1 0-1,1 0 2,0 0 0,0-10-2,8-7-2,4-10-1,3-7 0,3-6 2,1-4-2,0 2 4,0-1-13,-5 4 1,0 4 0,-6 12 2,-4 9 9,-1 9 4,-3 5-3,0-2-2,0 2-2,0 0-3,-1 0 0,-13 9 1,-4 13 12,-3 6 0,3 6 0,2 1 1,6-2-11,2-1 0,4-3 1,3-4 0,1 0 0,1-1-2,5-1 2,4-2-2,4-1 0,1-2 0,2-1-2,1-5 0,2-2 2,1-1 1,-6-4-1,4-2 2,-2-3 0,1 0 0,-1 0 1,-3 0-1,0-6 1,-5 3-2,0-1 0,-1-1 0,-6 2 0,2 0 0,-1 1 0,-3 2-5,0-1-2,0 1-5,2 0-11,-1-2-13,2-1-30,0-2-62,2 3-159</inkml:trace>
  <inkml:trace contextRef="#ctx0" brushRef="#br0" timeOffset="2956.1691">18514 2128 465,'0'0'50,"0"0"-11,0 0-8,0 0-9,0 0-5,0 0-4,0 0-4,0 0-7,0 0-1,0 0-2,-22-13 3,22 29 2,0 12 7,0 14-3,0 7 4,2 7-3,-1 6 0,-1 4 8,0 3-6,0 4 5,0 2-3,0-1-3,0-1 1,0-3-5,0-9 1,0-7-4,5-11 1,2-6 0,0-8-1,-3-11 0,2-3 0,-3-5 1,-1-6 0,2 1 3,-4-5-2,0 0 1,0 0 1,1 1 4,-1 0-3,1 1 0,-1-2-2,2 2-7,-2-2 4,1 0-3,-1 1 0,2-1 0,-2 0-1,1 2 4,-1-2-4,6 0 1,4 0 1,6-2-3,6-4 2,0 0 1,4 0-2,0-2 2,4 1-2,2 1 1,1 0 1,5 1-1,3 2 0,3 1-1,5 2 1,4 0 0,3 0 1,4 0-1,3 0 0,3 0 0,2 0 0,1 2 0,2-2 0,3 0 0,1 0 0,2 0-1,3 0 2,2 0-1,3 0 0,5 0 3,1 0-4,4 0 0,4 0 1,0 0 0,2 5-1,1 0 2,0-1-2,-1 0 0,-1-2 2,3-1-3,-3 1 2,1 0-1,-2-1 1,1-1 0,-1 1 0,-2-1-1,-1 0 1,-2 0-1,-3 2 1,-1-1 0,-3 1 0,1-1 0,0 1 0,0 0 1,1-2-1,-3 1-1,2-1 1,1 0 0,-1 0 0,0 0 2,-1-3-2,0 0 1,-5 0-1,-1 0-2,-6 0 2,-1-2 2,-3 2-2,-2 0 0,-2-1 0,-1-1-3,-3 2 4,-2 1-1,-3-2 0,-3 3 1,-1-1-1,-4 1 0,-3 0 1,-1-2 0,-3 0-1,0 1 0,-3-1 0,-3-1 0,-1-1 1,-1 2 0,-5 1-1,-3-1 0,-9-1-1,-1 4 1,-6-3 0,-7 3 2,2 0-2,-6 0 0,4-2 0,3 2-1,-2 0 2,0 0-1,-5 0 0,0 0 0,0 0 0,2 0-2,-1 0 3,1 0 0,-1 0 1,1 0 2,-1 0-2,1-2 2,-1 2-2,1 0 1,-1-1 0,2-6-1,0 2 0,-2-7 0,2-5-1,-2-2 0,-1-6-2,2-3 0,-2-4 0,1-4 2,-1-3-1,2-7 2,1-1-2,0-3 1,0-2-3,0-1-7,-1 4 6,1 0-5,-2 5 7,-1 6 3,0 2-1,0 7 0,0 1-1,0 9 1,0-1 0,0 0-1,0 0 0,0-6 1,0 2-3,0 6 2,0 1-1,2-2 1,-1 7 0,2-5 1,-1 6-1,-2 5 0,1 2 1,-1 4-2,0-2 1,0-4 0,0 0-2,0 0 3,0 1-2,0 5 1,0-4-2,0-1 1,0 0 1,-1 2 0,1 3 1,-5-4-1,2 1 0,-3-4 0,-2 2 0,1 0-1,0 0 1,-5 1 0,-4-1-2,-4 2 1,-9 1-1,-1 2 1,-2 0 1,-4 0-1,-3 5 1,-5 2 0,-2-2-1,-5 4 1,-5-4-1,-3 2 0,-5-2 3,-4 0-2,-1-2 1,-5 0 0,0-1-1,1 0 1,0-2-1,0 0 1,0 0-1,1 0 1,-2-2 0,-1 0-1,0 1 0,0 1 0,-2 0 0,3 0 0,-1 0 0,0 0 0,-1 0-1,-3 3 1,0-1 0,-2 3 0,-2 0 0,0-1 0,0 1 0,1 1 0,-2-1 1,0-1 1,2 0-4,1 1 2,1 0 0,3-1 0,2 1 0,3-1 0,-1 0 0,-1 1 0,-1 2 2,-1-3-4,-2 4 2,3-3 0,-1 2 0,2-2-1,0-2 2,3 1-1,0-4 2,2 0-2,0 0 1,2 0-1,2 0 0,1 0-1,3 0 1,2 0 0,1 0 0,2 3 0,1 2 0,3 0 0,-2 2 1,4 0-1,2-2 0,1 0 0,3 0-1,-1-3 1,6 3 0,-1 0 0,4-3 0,0 1 0,1 0-2,2 1 2,-1-2 0,1 3 0,0-1 2,-2 1-2,2 1 0,0 0-3,-1 0 4,1 2-2,0-1 4,0-1-3,-1 1 0,1-4 0,0 1-2,-2 0 2,4-2 0,0 0-1,1 1 1,-1-3 1,3 0-1,0 0 2,0 0-2,2-5 1,2-1 0,1 0 0,8 1 0,-2-1-1,7 3 1,-2-1-1,2-1-1,1 0 1,2 1 0,2 3 0,2-1 2,3 2-1,-2-1 0,2 1-1,-1 0 1,-1-2-2,1 2 3,-1-2-2,1 2 0,-1-1-1,2 1-2,-1 0 1,1-2-1,-2 2 0,2 0-2,-1 0-2,1 0-6,0 0-15,0 0-27,0 0-66,0 0-190,0-7-4</inkml:trace>
  <inkml:trace contextRef="#ctx0" brushRef="#br0" timeOffset="5560.318">18997 1894 257,'0'0'48,"0"0"-3,0 0-4,0 0-10,0 0-7,0 0-5,0 0-9,0 0 16,0 0 2,0 0-1,4-11-1,-4 9-4,0 2-12,2-1 10,-2 1-1,0-1 2,1-1-2,-1 0-3,3-3-3,1-2-7,2-4 2,4-6-3,-1 0-2,1-4 2,1 1-2,1-3-2,-1 0 2,1 2 0,-4 6-2,0 1 2,-2 6-2,-3 3 1,0 1 0,-3 4-2,0-1 0,0 1 0,1 0-1,1-2 1,-1 2 0,1 0-1,-1 0 2,6 0-1,2 0 1,2 0 0,7 0 0,-8 0 0,5 2 0,2 3 1,-3 0 1,8 5-2,-2 0 2,-1 4-1,0-1 0,-1 2 2,0 2-3,-1-2 1,-1 0-1,3-1 0,-1-4 2,2-2 2,1-3-2,2-1 1,2-4-1,5-2-2,3-8 2,5-2 1,0-3-2,2-2 1,2-1-2,-4-3 0,-2 1 0,-3 0 1,-1 0-1,-2 1 1,-2 0 0,-2 2-1,-2-2-1,-1 3 0,-2-1 1,0 0-1,-2 2 0,-3 2 2,-3 3-1,-3 3 1,-3 2-2,-4 3 0,2-1 1,-5 3-1,0 0 1,0 0 0,1 0 0,2-2 1,-2 2-1,1-2 0,-1 2-1,1-1 2,-1 1 0,1-2-2,-1 2 1,1 0-1,-1-2 1,0 2-1,-1 0 0,2 0 2,-2 0-4,1 0 1,-1 0-1,5 0 1,3 4 0,2 8 1,5 6 0,2 6 0,2 7-2,0-2 1,5 5 0,2-3-1,3-2 1,3-2 1,3-3 0,1-2 2,6-2-2,0-1 0,3-2 0,2-3-1,4-4 2,0-3-1,2 0-1,2-4 1,1-3-1,5 0 3,1-2-1,3-6 1,3-4 0,4-2-1,2-3 1,6-3-2,1-2 1,4-2 0,2-2-1,1 2 2,-1 4-2,-2-1 1,-2 4 0,-4 2 0,-2 5 0,-1 1-2,-3 1 1,0 3 1,0 2-1,-2 1 0,2-2 0,0 1-1,3-2 2,1 0-1,5-5 2,5 2-1,-1-3-1,4 2 1,0 0-2,-2 1 1,-1 2 1,1 3-1,-1 0-1,-2 3 2,-1 0-1,-3 5 0,0 2 0,-2 1 0,-2 1-1,1 1 0,-3 0 2,0-2-1,-4 2 0,-3-1 1,-4-1-3,-6 0 2,-5 2 0,-5-3 0,-9 2-1,-4 1 1,-8-2-1,-4 3 0,-5-1 0,-4 0 1,-5-3-1,-2 4 1,0 3 1,0-1 0,1 6 0,-4-7-1,2 3-1,-3-2 1,1-3 1,-1 7-1,0-5 1,-3-2 0,1 2 0,-1 0 9,0 7-1,0-7-1,0-2-1,0-4-7,0-1 0,-1-1 1,-1 1-2,2 0-1,0-5-3,-1 0-7,-2 0-18,-4-13-49,-5-6-58,-9-10-181,-10-1 2</inkml:trace>
  <inkml:trace contextRef="#ctx0" brushRef="#br0" timeOffset="6568.3757">20985 1090 248,'0'0'69,"0"0"-3,0 0-7,1-86-6,-1 73-6,0 1-6,0 2-8,0 3-3,0 1-2,0 0-3,0 6-3,0-2-6,0 2-6,0-1-6,0-1-3,-1 0 0,-1 2 1,-2 12 3,0 9 0,-2 12 2,-3 4-1,4 5 0,-1-1 6,3-4-4,0-1 1,3 0-1,0-3-4,3-1-2,3-5-1,1-7-1,1-6 2,1-4 0,1 0 0,0-6 1,5 0 0,2-2-1,-1-2 0,6-5 1,-4-5 0,0-4 1,1-4 0,-5 1 0,2-7 0,-1-3 1,-3 0 0,0-5-5,-3 1-1,-1 8-1,-2 5 0,-3 8 4,-1 6-2,0 1 0,-2 3 0,0-2-1,0 2-1,2 0 1,-2 0-1,4 2 5,1 10 1,3 4-1,1 3 1,0 0-5,0-4 1,2-1 2,-1-2-2,3 0 0,0-3 0,1 1-1,2-5 1,2 2 1,-5-3 0,2 0-1,2 0 0,-6-3 1,6 1-2,-1-2 3,-7 0-1,6-5 1,-3-5 1,0-2-1,4-7 2,-4-4-1,0-2-4,-1-6-1,-3-1 1,-2-5 1,-3-4 3,-3-2 3,-1-1-3,-10 0 1,-3 1-1,-5 5 1,-2 6 1,-4 3 0,2 5-2,-2 6-1,1 6 1,1 1-5,1 5 4,1-1 0,6 4 0,0-3 0,5 3 1,-1 0-1,-1 0 0,6 1 0,1 2 3,-1-2-2,1 1-2,1-1 1,-1 2-3,5 0 1,-1-1 0,1 1-3,-1 0 2,1 0 0,-2 0-2,2 0 6,-1 0-3,1 0 0,-2 0 2,2 0-3,0 0 0,0 0 5,0 0-6,0 0 0,0 0-1,0 3-5,5 0 1,6 0-6,6 2-11,1-5-12,8-3-40,0-11-150,1-4-101</inkml:trace>
  <inkml:trace contextRef="#ctx0" brushRef="#br0" timeOffset="17653.0097">23139 8869 619,'0'0'1,"0"0"-2,0 0 1,0 0 0,0 0 1,0 0 1,0 0 3,0 0 0,0 0 3,105 0 1,-64 0 2,7-4 3,1-1-1,7 2-1,4 1-1,2-1-3,1 3-2,5-2-1,3 2 1,0 0 0,4-2 0,2 1 0,4-2 0,2-1 0,3 0-1,2 0 0,0-3-1,3-2 0,0 1 2,3-3-2,3 0 1,1 1 0,2 1-2,-3 1 0,0 0 0,-4 4-2,-2 1 0,-2 2 0,-3 1 1,-1 0 0,-4 0-1,-3 0-1,-2 0 0,-2 0 1,-2 0 0,-4-2 2,-1-3-3,-3-2 1,-2 2 1,-4-4 0,-6 4 0,-6-3 1,-4 1-2,-8 2 1,-9 3-1,-4 0 0,-9 1 0,-6 1 0,1 0-2,-7 0 2,5 0-1,-1 0 1,2 0 0,0 0-1,-6 0 0,0 0 0,0 0-2,1 0 0,0 0-2,1 0-6,-2 0-8,0 0-20,0-4-37,-17-1-95,-11-2-134</inkml:trace>
  <inkml:trace contextRef="#ctx0" brushRef="#br0" timeOffset="18956.0842">15432 8845 414,'0'0'63,"0"0"-11,0 0-8,0 0-8,0 0-9,0 0-7,0 0-2,0 0-7,0 0-2,0 0-2,0-5-3,0 5 2,0 0-1,0 0-1,0 0 0,0 0 0,0 0-1,0 0 1,0 0 1,5 0 0,5 0 1,4 3 0,3-2 0,3 3 0,0 0 0,2-1-2,2-1-2,4 1 1,2 1 0,4-1 2,2-1-2,1 1-1,5-1 0,-1 1 1,2-1-1,5 1 0,-2 1 3,5-1-3,1-1 0,1 0-1,1 1-2,2 0 3,4 1 0,-1-1 1,2 1 0,-1-3-1,1 3-1,1-1 2,2-1-2,2 0 1,2 1 1,3-2 0,0 1-1,4-2 0,0 0 1,3 0-1,-1 0 0,2-2 0,1-1 1,0 0-1,2 1 0,0 2 0,-1-3-2,0 1 0,1-1-1,-2 1 1,1 0 4,1-1-4,0 1 1,-2-1 0,1-1-4,-2 1 4,-2 1 0,-1-1 1,-3-1 0,1 3-1,0-3-2,0 3 1,1 1 0,-1-2 0,-2 2 2,0 0-2,-2 0 0,-2-2 0,1-1 1,-1 3-2,-2 0 3,2 0-2,0 0-1,1 0 3,0 0-3,-3 0 2,2 5-1,0-3 0,0 1-1,1 0 2,1 1-1,0-1 0,0-2 0,-2 0 1,1-1-3,-4 0 3,-1 0-1,1 0 0,-1-2 1,-1-1-1,0-1 0,0 1 0,-1 0 0,-2 1 1,-1 0 1,-1-1-2,-3 3 0,-2 0-1,-1 0 0,-1 0 1,-2 0 0,0 0 1,-1 0-1,1 0 0,-4 0 1,-2 0-1,0-4 1,-5-1 1,-3 2-2,-6-2 1,-9 3 2,-8 0-2,-1 1 0,-5 1 2,-2-2-3,2 2 3,-6 0 0,0 0 2,0-1-2,1 1-2,1 0 1,-1 0-2,1 0 0,-1 0 0,-1 0-1,2 0 1,-2 0-2,2 0 0,-2 0-2,0 0-1,2-1-6,-2 1-4,0 0-8,0 0-12,0 0-20,0 0-47,-6 0-69,-5 2-129</inkml:trace>
  <inkml:trace contextRef="#ctx0" brushRef="#br0" timeOffset="24901.4243">29242 6553 279,'0'0'56,"0"0"8,0 0-1,0 0-18,-18-82-4,7 64-15,-1 2-4,-4-3 2,-1 0-3,-2-1 3,-3-2-3,-1 1-2,-3 1-2,-4 0-4,-2 2-4,-1 1-3,-2 2-2,-1 5-3,1 3 0,1 5 2,-1 2-3,0 5 0,0 9 1,0 6-2,1 2 1,1 3 0,1 7 1,0 2-1,5 5 2,-1 2 3,6 3-3,1 2 3,-1 4-4,5-2-1,-2 1 0,3 4 2,-1 1 1,0 3-1,2 0 5,2-1-6,-2 2 3,7-3 2,-1 1-6,6-2 5,3-2-5,3-1-1,9 0 1,5-1 0,5-1 0,5-3 0,5 0 0,4-2 0,6-1 1,1-4-1,4-3 3,2-1-2,1-5 0,2-1 5,-1-5-5,3-2 4,-2-5-2,-2-4-2,2-4 1,-1-3 2,-3-1-1,-1-5 1,1 0-1,-3-2 0,2-7 0,1-5 0,1-4 2,-1-5-7,4-7 4,0-4-3,-1-3 0,-2-3 5,-3-3-3,-5-1 2,-5-2-1,-6 0 2,-5 0-1,-9-2 2,-3 3-2,-9-3 0,-4-5-2,-4 0-3,-11-4 4,-4-4-4,-7-3 2,-2 2 2,-6-6 0,-2 4-1,-3 3 0,2 0 3,0 7-6,1 3 5,-3 3 0,3 3-3,-3 4 4,-2 1-4,-3 2 2,-3 2 1,-3 5-3,-5 2 2,-3 4-1,-1 3 0,0 5 0,3 3-1,3 6 0,3 6 0,3 2 1,4 5-1,2 4 0,4 8-3,-1-2 1,5 4-1,4 1 1,3 1-1,4-1-7,4 2-9,1-1-11,3-1-32,5-6-80,2-7-166,6-2-15</inkml:trace>
  <inkml:trace contextRef="#ctx0" brushRef="#br0" timeOffset="37436.1412">20659 6468 81,'0'0'44,"0"0"0,0 0-7,0 0-4,0 0-8,0 0-4,0 0-5,0 0-1,0 0 0,15-23-2,-14 20 0,1 3-2,-1-1-1,1 1 0,-1 0 0,1 0 3,-1 0 1,1 0 4,-1 0-2,6 0 3,-3 0-2,2 0 2,-1 0-1,-5 0 1,0 0-3,0 0-2,1 0-1,1 0-5,2 4-1,1-4-2,0 2 0,-1 1 0,-4-3-1,5 0 2,-1 2 2,0-2-3,6 0-1,1-2 1,2-7-5,4-4 4,0-4 1,-2-2-3,2-3 3,-1-3-1,3-2 1,0-2-3,1 1 1,1-1-1,0 4-1,0-1 1,1 4 0,0 2-2,-2 0 1,2 2 0,-1-1-1,0 2 0,-1 0 1,1 2-1,-1 1 1,-2-1-1,1 6 0,-3-2 0,-3 5 0,1 0 1,0 0-2,-3 3 0,4 0 0,-4 1 1,1 2 0,-1 0 0,2 0 0,5 0 0,-3 5-1,7 2 0,-6 1 1,1 3 0,-2 1 0,2 3 0,-1 2-3,3 3 4,1 2-1,-1 2 2,2 1-2,3-1 0,0-3 0,1-2 0,4 0-2,0-2 4,1-2-2,-1-3 1,1-2-1,-1-5 1,2 0 0,-1-2 0,3-3 0,2 0 0,4 0 0,1 0-1,1 0 0,4-3 0,1 0 0,3 1 1,2-5-1,-1 2 0,2 0 1,-1-3-1,-2-1 0,2 1 1,-4-3 0,1-2-1,-2 1 1,-2 0-1,-2-1 1,-3-2-1,-3 1 2,-3-1-2,-3 0 1,-1 0 1,-4 0 0,-2-1 0,-4 1 1,-3 0-1,-6 4 0,0-2-1,-3 6 2,-1 0-3,0-1 0,-3 5 1,1-2-1,-1 1 0,0 1 1,1 0 0,-4 3-1,0-1 1,0 1 1,1 0-1,-1-2 0,2 2-1,-2-1-1,1 1 0,-1 0 0,2 0 0,-2 0 1,4 0 0,4 0-1,0 7 1,7 4-1,-2 1 1,2 2 0,2-1-1,4 3 1,1 1 0,4 0-1,1 2 1,5-3 0,1 3 0,5-4 0,1-3 0,3-1 1,3-6 0,2-3-1,4-2 1,4 0 0,3-5-1,1-5 1,3-2 0,1-2-1,0-1 0,1-1 0,-1-3-1,5 2 2,-1 2-1,-1 1 0,2 1 1,-1 4-2,1 1 1,-3 2 0,-2 5 0,-1-1 0,-2 2-1,0 0 1,-2 0 0,0 0 0,1 0-1,-3 0 1,0 0 1,0 0-1,-1 0 0,1 0 0,1 0 0,1 0 0,-3 0 0,3-1 1,1 1-2,2 0 1,-1 4 0,0 4-1,-3 0 2,0 4-1,-5 3 0,-3 2-1,-1 4 1,-3 0-1,-1 2 1,-3 1 0,-2 3-1,1 2 1,-2 0 1,-3 0-1,-1-4 0,-3 0 0,-2-6 0,-5-1-1,-4-3 2,-7-3-1,0-3 1,-7-6 0,-3 1 0,1-1 0,-4-3 1,0 0 2,0 0 1,2 2-1,-1-1-1,1-1 0,-2 2-3,1-2 1,-1 1-1,2-1-1,-2 1 0,0-1 0,1 3-2,-1-3-5,0 0-10,0 0-25,0 4-40,-7-1-68,-6 2-120</inkml:trace>
  <inkml:trace contextRef="#ctx0" brushRef="#br0" timeOffset="58976.3733">17208 1521 48,'0'0'21,"0"0"3,0 0 1,0 0 1,0 0 7,0 0 1,0 0 2,0 0-1,0 0-4,5-36-3,-5 31-5,0 0-6,0 5-2,0-2-7,0 2-4,0-1 1,-2-1-2,2 0 0,-1 1-1,1-1-1,-2 1 1,2 0-1,-1-2 1,1 3 0,-2-2 1,2 0 1,-1 1 1,0-1 1,-4-3 0,1 3 3,-3-5-5,-1 2-1,0 2-1,-8-2-1,0 2-2,-7-1-1,-2 4-1,-2-2-1,-3 2 2,-5 0 0,-1 4 1,-5 2-1,1 3 0,1-1 2,1 1 2,2-2-1,4-2 2,5 2 0,8-2-3,0-2 0,7-3 0,0 0 0,0 2 0,6-2 0,2 0 3,4 0-2,-2 0 0,2 0 0,-1 0-1,-1 0 0,0 0 1,0 2 0,1-2 1,-1 0 1,1 1 0,-1-1 2,1 2 0,-1-2 0,1 2 2,0-2-3,-1 0 2,1 0-1,-4 3-1,-1-1 0,-2 3-2,-1 5-1,0 2 1,0 4-2,1 2 0,2 5 1,0 1-1,2 1 0,1 4 0,-1-1-1,3 2 2,-1 1-1,1 1 1,1 4 11,-2-1-1,2 0-1,0-1 1,-1 1-11,-1-2 1,1-1-1,1 2 2,0-2-1,0 0 0,0 1 3,0 0 1,0-1-1,0-3 2,0-8-5,0-7 1,0-2-3,0-6 1,0 1 1,0-2 1,0-5 1,0 0-2,0 0 1,0 2-1,0-1 2,0 1-1,0 0 0,0-2 0,0 3-1,0-3 0,0 2 0,0 0 0,1 3 0,2-2 2,7 2-3,3-3 1,5 0 0,2-2-1,3 0 0,-1 0-2,-2-4 2,2-1 0,-1 0 0,-6 2 1,4 1-2,-2 0 1,2 2 0,5 0-2,-2 0 1,-3 2 1,1 3 0,2 0 0,-2 0 1,3-3-1,0 3-1,0-2 1,2-1 0,0 0 1,1-2-1,0 0 0,-2 0 0,0 0 2,-7-2-2,1 0 1,-2 1 0,-3-3-1,5 3 0,-5-1 2,-3 0-1,2 2-1,-8 0 0,3 0 0,-7 0 0,0 0 2,0 0-1,1 0 0,5-3 0,0 3-1,0 0 2,1 0 2,-7 0-2,4 0-1,2 0 1,0-2-2,4 0 2,-4 1 1,-2-1-2,3-3 1,-2 3 0,-1-1-2,5-2 2,-7 2 2,1-1-2,0 2 0,-1-3 1,1 2 0,1-6 0,1 2 2,-4-4-1,3-6-3,-1 7 1,-2-8 0,1-1 0,-2-1-1,1-9 0,-1 3-1,0-2 0,0-1 0,0 1 1,0-3 1,0-3-1,0 0-11,0-1 0,0 2-1,0 2 0,0 9 12,0 2 1,0 6-1,0 0 2,0-1-2,0 3-1,0-1 0,0 7 1,-1-5 0,1 6 1,-2-1-1,1-4-1,-2 5 0,2 0 0,1 1 0,0 4 1,-1-5 0,1-2 0,-2 1-1,2-1 1,0 7-1,-1-5 0,1 0 0,-2-2 2,2 3 1,0 4-1,0-1 0,0 1 0,0-2 0,0 0 2,0 2 0,-3-5 0,0-2 0,2 2-1,-1 2-1,1-1-1,-1 0 1,1 0 0,-1-1-1,2 5 1,-1-5-1,-1 1-2,1-1 1,0 1 0,1 4-2,-4-5 3,2 2-1,1-1-2,-1 0 0,2 4-1,-1-1-3,1 1-1,-3-6-4,1 2-8,-1-1-26,2 0-35,1 5-194</inkml:trace>
  <inkml:trace contextRef="#ctx0" brushRef="#br0" timeOffset="62220.5588">16780 3329 170,'0'0'14,"0"0"2,0 0 8,0 0 9,0 0 5,0 0 1,0 0-3,0 0-10,0 0-6,35-24-3,-28 13-4,2-1-2,0 1 0,-3-1-3,-1-1-1,3-4 1,-1-3-4,-2-4 2,1-4-5,2-5 3,1-7 1,-1-6 0,-1-1 5,-1-7-3,-2 2 1,-2 1-2,-2 2 1,0 6 1,-6 2 3,-4 3 3,-4 7 3,-3 1-2,0 2 1,0 3-6,-1 1-9,1 2 5,-3 0-9,1 2 8,2-3-2,-2 2-2,3-4 2,-1 1-3,-1-3 3,2 0-3,-2-2 2,0 0-2,-1 0 1,-2 3 1,0 1-1,-2 4 2,0 4-1,0 2 2,3 5-1,-3 3-1,0 1 0,1 0-1,5 3 0,-2 1 0,1 1-1,4-1 0,-6 2 0,7 0 1,-2 0-2,-5 0 1,7 0 0,-7 0 0,1 0 0,3 0-1,-7 2 1,3 2-1,1 0 0,-3 4 1,2-1 0,0 3 0,0 0 1,1 1-1,7-3 0,-1 1 0,2-1 0,3-1 0,0 5 0,-2 0-1,4 3 0,-3 7 0,2 2-1,-2 4 3,2 2-3,1 4 2,0 2 0,0 1-1,0 3 9,1 1-6,1 0 5,-1-2-4,2 1-4,0-5 2,2 2-2,1-1 1,0-3-1,0-1 1,0 0 0,1 1 0,4-1 0,-1 2 1,1-3-2,-1 0 2,-1-3-1,2 1 0,1-3 0,0-2 0,0 1-1,1-3 2,3 3 3,-1-3-5,-2 3 5,3-4-4,-1 0 0,0-2 2,0 0-2,0-1 1,2-1-1,-3-2 0,4-2-1,-2 1 2,-3-4-1,5-2 0,-2 3 2,2-1-2,3 2 0,0 0 0,-1-2-1,1 0 2,-1 1 0,1-2-1,0 2 1,2-2 0,0 2-1,1-3 0,1 0 0,2-1 1,-1 0-2,-1-2 1,-4-5 1,2 3-1,1-1 0,1 0 0,0-1 0,1-1 1,-2 0-2,-6 0 1,7 0 0,-6 0 0,-1 0 0,1 0 1,-3 0-2,2 0 2,-1 0-1,-1-1 0,0 1 1,3-2 0,-3 0-1,1 2 1,2-3 1,4 1-2,2-1 0,2-1 1,-6 1-3,2-2 2,-1 0 0,0 2 0,6-3 0,-9 2 1,0-1-2,1-1 0,-4 3 2,5-3-1,-7 2 0,-3 2 1,2-3 0,-1 4 0,-2-1 2,3-2-3,-4 2 2,0-1 0,5-3-1,-5 2 1,2-5 0,2-5-1,-1 2 0,1-7 0,3 2-1,-1-3 0,1 1 2,0-1-2,-3 7 1,-1-4-1,-1 0 0,-1-1 2,3-8-5,-4 1 5,0-1-4,-2 0 3,-1-3 1,0 0-3,0-3 0,0-1-1,2-3-3,-1 1-10,2-3-44,0-2-153,-1-8-81</inkml:trace>
  <inkml:trace contextRef="#ctx0" brushRef="#br0" timeOffset="64680.6995">27582 2046 297,'0'0'17,"0"0"3,0 0 4,0 0 4,0 0 0,0 0 0,0 0-1,0 0-4,0 0-3,0-56-4,0 56-8,0-2-4,0 2-1,0-3-2,0 3-1,0 0 0,0 0 0,0 0 2,0 3 2,0 14 1,0 16 1,0 12 4,0 7-3,0 11 2,0 4-2,0 6-2,0 0 6,-2 0-4,2 2 1,0-6-1,0-1-7,0-3 0,6-3-1,0-4 3,0-5-3,1-3 3,1-3-1,0-2-1,-2-5 5,0 1-5,-2-1 4,0-3-4,0-1 0,-2-4 0,1-2 0,-2-3 1,1-2-1,-1-9 0,1 1 2,-1-7 0,0 1 0,1 1 2,-2-7-1,1 2-1,-1-4 2,2 2-1,-2-1-1,1 3 2,1-4-1,-1 1-2,5 4 0,-2-1 0,2-2 1,4 3 1,6-4-1,7 0 0,2-2 0,8-2-1,6-6 1,6-5 0,7-1-1,3-1 0,4-3 0,0 3-1,2 0 1,-2 3 0,2 1-1,-3 2 0,-4 1-1,-4 4 1,-5-1 0,0 3 2,-6 0-2,2 0 1,-1 0 0,-1 0 1,0 0 3,3 0-1,-2 0 0,2 0-1,-2 0-1,0 0 1,-3-2 1,-1 2 2,-4 0-3,-3 0 1,-9 0-1,-1 0-4,-7 0 5,0 0-1,0 0 1,-7 0 3,1 0-3,-1 0-1,1 0 0,0 0 1,0 0 0,-2 0 0,3 0 0,-1 0-1,4 0 0,-4 0-1,4-2 1,0 1 2,-1-3 0,1 0 0,-3 0 1,2 0-1,-2-3 2,3-6-2,-4 1-1,1-7-2,-3-2-1,-1-3 1,0-4-2,-1-3 1,2-5-5,-1-3 3,1-5-3,0-4 3,4-5 2,-1-2-2,3-1 1,0-3-2,-1 5 3,-1 2-2,-2-1 3,-1 7-5,-4 0-5,-1 4 4,0 1-7,-3 5 11,-3 2-1,-1 3 1,-1 2 2,0 0-2,1 2 2,0 2-2,0 1 1,1-1-1,0 1 0,2 1 0,1 6 1,0 0-1,0 8-1,2-3 1,-1 2-1,1 4 0,-1-6 1,2 6 0,-1-8 2,-1 2-1,2 6 0,-1-5-1,1 5-1,0 0 0,-1-6 2,1 6-1,0 1 0,-2-9 0,2 9-2,0-2 3,0 4-1,0 3 1,0-7 0,0 0-1,0 2-1,0 0 1,0 5 0,0-2 1,0-3 1,0-2-3,0 2 2,0 0-1,0 5-1,-1-6 2,1 2-2,-2-3 2,1-3 0,-1 5-11,-1-4 2,0 0-2,-1 0-1,0 0 12,-2 0-3,-1-5 2,2 6 0,-3-2-1,1 3 1,-1 2 0,-5-2-2,3 2 1,-7 0-1,-3 3 0,-3 1 2,-8 1-2,-2 0 2,-5 0-1,-2 3 0,-8 2 1,-2 0-1,-3-1 0,-3 1 1,-3-2-2,-2 1 1,-1-1 1,-2 0-2,-1 1 2,0-1 0,5 1-1,0-3 5,6 2-4,4 1 0,5-2 0,3-1 7,5 3 3,3-1-11,5-1 12,2-1-11,1 2 1,8-2 10,0 1-10,6-1-7,5-1-6,1 2 14,0-2-1,1 0-1,-1 0 12,0 0-11,6 0-1,-1 0 0,1 0 1,-2 0-7,1 0-5,-1 0 21,1 0-21,0 0 19,-1 0 2,1 0-16,-1 0 17,1 0-11,-1 0-1,1 0 5,1 0-19,-2 0 7,2 0-16,0 0-1,0 3-11,0 7-60,11 4-123,3 2-77</inkml:trace>
  <inkml:trace contextRef="#ctx0" brushRef="#br0" timeOffset="65633.754">28495 1946 103,'0'0'36,"0"0"-9,0 0 0,0 0-2,0 0-15,0 0 9,0 0 0,44-79-10,-41 76 16,-3 3-16,0-1-2,0 2 7,-12 18-9,-11 12 8,-12 19-12,-11 13 0,-5 8-2,-6 10 0,-3 3 3,1-1 3,4 0 6,3-9 4,7-6 2,5-8 5,5-11-1,7-6 3,5-6-2,6-7-5,6-3-9,3-7-5,3-2-3,3-7-1,1-6-1,1 7 0,0-7-2,0 0-1,1 2-10,12-7-19,3-2-40,7-11-62,0-8-84</inkml:trace>
  <inkml:trace contextRef="#ctx0" brushRef="#br0" timeOffset="65960.7727">28740 2017 225,'0'0'3,"0"0"3,0 0 7,0 0 7,0 0 7,0 0-2,0 0-2,0 0-5,0 0 0,0 0 0,-42 106-2,13-52 1,-6 7-3,-4 6-1,-3 3 3,-4 2-6,-3 1 0,0 1-2,-2-3-8,2-1 3,1-3 0,8-6 2,1-7-1,9-9 0,6-8-4,4-8 1,10-9-3,1-9-1,8-7-1,1-4-2,0 0 2,0 0-2,0 0-2,1 0-12,14-4-11,4-12-19,7-8-17,4-4-24,0-9-29</inkml:trace>
  <inkml:trace contextRef="#ctx0" brushRef="#br0" timeOffset="66260.7899">29072 2005 235,'0'0'27,"0"0"5,-75 93 0,43-46-2,-1 9 1,-3 8-7,-3 7 2,-3 4-1,-1 3-5,-3 4 0,-2-2-7,-1 0-9,1-3 2,0-4-3,3-5 2,3-8 0,3-5 1,2-7 5,2-7-4,5-6 4,3-4-6,6-4-4,5-6 0,6-8-4,4-4 0,5-4-2,1-1-2,0 3 1,0 0-5,7 4-10,2-7-24,8-1-35,7-3-30,1-10-50</inkml:trace>
  <inkml:trace contextRef="#ctx0" brushRef="#br0" timeOffset="66624.8107">29168 2484 231,'0'0'36,"0"0"12,0 0 0,0 0-3,-78 67-5,53-33-13,0 7-1,-3 6-10,-4 8-4,-2 4-3,-1 5-3,-2 2-4,1-3 2,-2-1 2,2-6-3,0-6 6,3-7 0,1-7 4,5-5 5,2-7-1,3-4 0,7-9-7,3 0-4,6-5-3,3-3-3,-1 1 0,4-4-1,-1 0 1,1 0-3,0 0 2,-2 1-2,2-1 0,-1 0-2,1 1-3,0-1-2,0 0-2,7-9-5,6-6-9,7-9-10,3-4-13,6-9-9,3-4-14,4-6-6,2-3-15,1 0-5</inkml:trace>
  <inkml:trace contextRef="#ctx0" brushRef="#br0" timeOffset="71381.0828">29678 3144 194,'0'0'40,"0"0"0,0 0-2,0 0-2,0 0-4,0 0-1,0 0-3,0 0-2,0 0-2,0 0-1,-17-2-3,15 2-1,1 0-2,-1-1-3,1 1-4,1 0-4,-2 0-3,2-2-3,-1 2 1,1 0 0,0-1 2,1-1-1,11-1 3,8 0-3,6-2 2,2 3-1,1-2-1,1 3 1,3-1 1,6 2-2,4 0 1,7 0-1,8 0-2,4 0 2,7-3-3,8 0-1,-2 1 0,3-2-2,-2 1 4,-1 1 0,-4 1 1,-2 1 0,-1-2-3,-5 2-1,-2-2 2,-3 0 1,-4 2-2,-4 0 1,-5 0 1,-3 0 1,-5 0 2,-2 0 0,-4 0 3,-8 0-3,-3 0 0,-9 0 4,-5 0-3,1 0 3,-7 0 3,0 0 1,0 0 0,2 0-2,-1 0 0,1 0-2,-1 0-3,1 0-3,-1 0-1,0 0-5,1 0-2,-2 0-9,0 0-13,0-3-25,-13 1-22,-9-1-41,-10-2-71</inkml:trace>
  <inkml:trace contextRef="#ctx0" brushRef="#br0" timeOffset="72821.1651">29700 2996 310,'0'0'-1,"0"0"2,0 0 2,87-45 3,-73 38 5,-5 2 3,-5 3 6,1-1 4,-5 3 1,2-3-5,1 1-4,1-2-8,-1 1-3,-3 3-1,0-1 0,0 1-1,2 0 1,-1-2-1,-1 2-2,0 0 1,0 0-1,0 0 1,-6 6 0,-8 6-1,-4 3 0,-3 0 0,-1 1 0,-1-3 0,0 3 4,0-3 1,-2 2 0,2 0-1,3-3-1,0 0 0,5-3-1,7-5-1,0 0-2,5-1 1,0 1 0,1-1 0,2-3 0,-2 0-1,2 0 0,0 2 0,-1-2 1,1 1 4,0 0 0,0 1 3,0 2-1,7 1 0,5 1 3,5 0-2,0 2 1,4 1 1,0 0-3,1 3 1,3 0-4,-1 2-2,1 1 0,-1-1 0,-2-1-2,1 1 1,-1-1-1,-5-2-1,0 0 2,-5-4 0,1 0-2,-6-3 4,1 2-3,0-1 1,-5-2 1,0 0-1,-3-3 0,0 0 0,0 0-1,1 1 2,1 0 1,-1 1-1,1 0 2,-1-1 0,-1 1 4,2-1 0,-2 1 1,1 0 2,-1-2 1,2 0 1,-2 1-3,0-1-4,1 0-1,-1-1-4,0-13-2,0-4 2,-4-7-2,-2 0-1,0-1 2,-1-1-6,1-2 6,0 1-4,2 1 3,1 0 2,0-1 0,2 8-1,1 0 0,0 6 0,-2-1 0,2 2 0,0 6 1,-1-5 1,1 6-2,0-1 0,0 3-2,0 4 2,0-1 0,0 1 2,0-2-2,0 0 0,0-4 0,0 1-2,0-7 2,3 4 2,-1-1-4,3-1 4,1 1-2,-2 1 0,1 1 0,1 0 1,-3-1-1,2-1 1,-4 6-1,4-5 0,-2 4 2,-2 0-2,2 1 2,-3 3-2,0-1 0,0 1 1,1-2-1,1 0 0,-1 1-1,2 0-2,-3 1 1,0-1 1,0 1-5,-9 1 3,-8 11 0,-9 7 1,-7 8 2,-5 2-1,-1 2 1,0 1 0,1-3 0,4-3 0,3-4 1,4-3-1,5-4 0,7-5 1,3-3 0,4-2 0,4-5 0,1 3-1,3-3 0,-2 0 0,2 0-1,-2 2 0,2-2 0,-1 2 1,1 3 1,1 0-1,5 1 0,5 3 0,3-2-1,4-3 1,5 2 1,2-3 0,-2 2-1,2-2 0,-1 1 0,-1 2 5,2 1-6,-3 3 5,-1-1-5,-1 1 0,-2 2 1,-2 1-1,-2-2 1,2 1 1,-6-4-1,1 0 1,-3-3 0,-1 1-1,2 0 3,-6-3-3,1 0 0,-4-3 0,4 2 0,-1 1 0,0-2 1,0 2 0,-3-3 1,0 0 1,0 0 0,2 0 1,-2 2 0,0-2-2,1 0 0,-1 0-1,0-2-2,0-10 1,-6-7-2,-4-7-3,2-2 5,-3-2-6,0-2 5,2-3 1,0-1-1,2-1 2,0 0-1,3 2 1,2 1-1,1 4 0,1 11 1,0 0 0,0 9 0,0 3 0,0 2 0,0 5 0,0-1-1,0 1 1,0-2-1,0 0 1,0 2-1,0-3 0,0 3 1,0 0 0,0-2 0,0 2-1,0-2 0,1 2-2,-1-1 2,2 1 0,-1 0-1,1 0 0,-1 0 0,6 0-1,-3 0-2,5 1-4,0 3-18,-5-1-40,2-1-68,-6-2-151</inkml:trace>
  <inkml:trace contextRef="#ctx0" brushRef="#br0" timeOffset="83824.7945">31167 2063 227,'0'0'33,"0"0"-4,0 0-4,0 0-9,0 0-8,0 0-2,0 0 0,0 0 1,0 0 3,3 20 1,0 0 0,0 0 0,1 0 0,2 1-1,1-4-2,2 0 3,0-2-2,0-3 2,2-4-1,-1-2-1,-1-1 3,7 1-2,-6-3-1,3-3-6,4 0-1,-4 0-2,5 0-1,-4-6 2,-4 1-1,4-2 2,-2-1 0,-5 2 2,3-5 1,-2-3 3,-3-1 0,1-9 2,0 0-2,-3-2 0,1 0-1,-3 1 1,-1 5-1,2 1 1,-2 7 0,0 4 1,0-4-1,0 5 0,0 2-1,0 0-2,0 5-1,0-2-3,0 2-1,0-2-4,0 2 0,0-1-1,0 1 2,0 0 1,0 13 2,0 6-1,0 7-1,0 2 0,0 3 2,-2 2 0,2 6 1,-1-2 0,-3 4 3,3 0-1,-4-2 1,2-3-1,-1-2 1,1-3-3,0-4 1,0-1-1,0-4 1,0-5 9,-1 0-9,0-2 7,-1-4-8,0 2-1,-1-5 5,-4-2-3,-3 4 4,-6-6-2,-4-1-6,-3-3 1,-2 0-4,1-7 5,2-3-1,2 0 6,9 2-1,-1-1-9,7 5 10,3 1-13,-1-4 12,3 5 0,0-2-4,-1 1-2,4 3-2,-1-1-4,1 1-10,0 0-16,0-2-32,0 2-30,0-2-41,0-1-40</inkml:trace>
  <inkml:trace contextRef="#ctx0" brushRef="#br0" timeOffset="84100.8103">31540 2452 363,'0'0'57,"0"0"2,0 0-10,0 0-12,0 0-15,0 0-10,0 0-3,0 0 0,0 0-1,20 19 1,-12-1-5,-2 1-1,1 0 7,0 3-4,-3 0 6,-1-8-6,2 3-6,-3-6 0,0-7-1,-1 7 0,1-7-1,-2 0-1,1 1-2,-1-5-7,0 5-19,5 4-33,-1-1-70,0 2-134</inkml:trace>
  <inkml:trace contextRef="#ctx0" brushRef="#br0" timeOffset="84820.8515">31186 2944 490,'0'0'27,"0"0"-3,0 0-3,0 0-1,0 0-1,0 0-2,0 0-2,0 0-2,0 0-4,0 0-1,29 39-3,-16-18-3,-1-2 1,0 1-3,0-1 0,0-4 2,2-3-3,-4-3 4,3-1-4,-6-4 0,4-1 0,-1 0 0,1-3-1,0 0 2,0 0-1,3 0 1,-2-6 0,2 0-1,-3-2 1,-1-1 0,-5 1 1,3-4 1,-2 5 0,-5 4 0,2 1 0,-3 2 0,0-3 0,0 3-1,1-2 0,-1 2 0,2 0-1,-2 0-1,0-2 0,1 2 2,-1 0-1,0 2 3,0 15-1,0 8 2,0 7 0,-3 3 1,-1-1 3,-2 2-5,-1-2 2,0-2-2,-2-2-1,0-3 2,2 0 0,-3-6 1,3-1 0,-2-3 1,-1-2 0,-1-2 1,-1-1-2,2-4-1,-2-2-1,0 0-4,1-3 2,-3 0-3,2 0 0,-1-3 2,-7 0-2,7 0 2,-6-1-1,4-5 1,8-1-2,-6 0-2,7 3-5,4 0-8,-1 1-14,3 3-19,-2-1-31,2 1-38,0-2-59,0-1-73</inkml:trace>
  <inkml:trace contextRef="#ctx0" brushRef="#br0" timeOffset="85184.8723">31493 3396 443,'0'0'34,"0"0"5,0 0-5,0 0-13,0 0-10,0 0-6,0 0-3,0 0-3,0 0 0,63 31-1,-59-21 0,2 3 0,-3-1 1,-3-3 1,0 8 0,0-2 2,-7 3 3,-1-1 2,-3-2 0,-1-1 6,1-1 0,2-4 4,4-1 3,3-4-3,2-4-1,-1 0-5,1 0-4,-2 1-4,2 1-2,-1-1 0,1 3 0,6 1-1,10-2-1,10 1-1,5-4-1,4 0 0,2-3-1,1-1-1,-3-1-1,-3 2-1,-11 2-2,1 0-4,-10 1-3,-7 0-5,3 0-6,-5 0-5,1 0-12,-4 5-22,0 7-32,-15 4-55</inkml:trace>
  <inkml:trace contextRef="#ctx0" brushRef="#br0" timeOffset="85776.9062">31176 4036 586,'0'0'20,"0"0"8,0 0 3,0 0-3,0 0-7,0 0-9,0 0-5,0 0-2,0 0-2,0 0-1,32 18-2,-23-1 0,2 5 0,-1 2-1,2-3 4,2-1 0,1-4-2,2-1 1,-7-6-3,3-3 0,-4-1 1,-5-4 0,5-1 1,-2 0 0,2 0 1,1 0-1,-2-6 1,4-5-1,-2-1 1,3-3-4,-3-2 2,-2 5 2,0 0-2,-4 4 0,-2 4 2,1 1-2,-3 3-1,0-1 2,0 1-2,1-2 1,1 2 0,-1-2-1,-1 2-1,2 0 0,-2 0 1,1 0 1,1 9-1,-1 9 2,1 3-2,-2 4 2,0 3-1,0-1 0,0 2 0,0-2 0,0 2 0,0 1 0,0-1 1,-2-1 0,-2-4-1,-2-2 0,0-2 4,-4-3-4,-2-3 4,-1-4-3,-4-2-1,-3-4 2,-1-4-1,-3 0-2,1 0-4,-2-9 4,5 1-4,4 0 8,3 1-1,5 2-1,3 1 0,2 3-2,3 1 0,-1-2-5,1 2-13,-2 0-23,-2-5-45,1 3-64,0-1-134</inkml:trace>
  <inkml:trace contextRef="#ctx0" brushRef="#br0" timeOffset="86185.9296">31536 4362 607,'0'0'20,"0"0"6,0 0 1,0 0-5,0 0-8,0 0-9,91-21-4,-79 21-3,-1 0-1,1 0 0,-2 0 0,1 4-2,-3-2 2,-1 3-1,-4-2 1,1-1 0,-4 3 1,0 6-1,-7 2 1,-5 6 1,-5-7-1,-1 1 2,3-6 1,0-1-1,5 0 2,6-5-1,-1 2 0,5-3 0,0 0-1,0 0-1,0 1 2,0-1 0,-1 2 0,1 0 1,0 3-1,6 2 0,5 3 0,1-1 3,0 2-4,-3-4 3,0 3-4,-4-3 1,-2 1 0,1 1 0,-4 0 1,0 5-1,-4-2 1,-5 3-1,-5-3 1,0 1-1,0-4 0,-2 1-1,1 0 0,1 0-6,1-1-18,-6 2-46,1 2-62,-3 2-150</inkml:trace>
  <inkml:trace contextRef="#ctx0" brushRef="#br0" timeOffset="86396.9416">31323 5029 623,'0'0'12,"0"0"4,0 0 1,0 0-4,0 0-7,0 0-7,0 0-3,0 0-4,0 0-2,0 0-6,28 38-1,-22-28-6,0 0-7,-1 6-10,1 0-18,0 6-17,-5 0-18,1-1-20,-2 3-14</inkml:trace>
  <inkml:trace contextRef="#ctx0" brushRef="#br0" timeOffset="86523.9489">31292 5423 380,'0'0'85,"0"0"-10,0 0-21,0 0-17,0 0-12,0 0-11,10 80-5,-1-63-10,-3-7-5,2 2-13,-1 3-21,-2-5-36,-1 8-49,-2 0-84</inkml:trace>
  <inkml:trace contextRef="#ctx0" brushRef="#br0" timeOffset="86823.966">31245 6053 491,'0'0'48,"0"0"-13,0 0 0,-5 95-10,6-74-15,5-2-6,1-4-5,-1-1-5,0 1-2,-2-1-6,2 1-7,-3 2-7,-2-9-9,-1 4-6,-1 8-1,-7-2 3,-2 6 12,-4-2 10,1 2-8,-3 2 5,1 1 7,1 2 6,2 0 24,2 0 6,2-2 3,2-1 8,2-1 5,2-2 5,2-3-2,0-5-7,2-1-3,0-4-3,4-1-2,0 0-4,-3-5-10,1 5-8,-1-6-4,-2-1-5,2 3-5,-3-5-8,0 0-19,0 0-31,0 0-56,0 0-131</inkml:trace>
  <inkml:trace contextRef="#ctx0" brushRef="#br0" timeOffset="91953.2594">31789 1659 41,'0'0'26,"0"0"-1,0 0-4,0 0-4,0 0-5,0 0-4,0 0-1,0 0 1,0 0-4,-9-24 2,9 19 2,-1-2 1,1 2 1,0 5 0,0-1-2,0 1-1,0-2 0,0 0-2,0-3 0,0-1-2,0 0 2,0 1 1,0-1 0,0 2-1,0-2 5,1 1-2,-1-1 2,2 0 1,-2 0 0,1-5 0,1 5-3,-2 0-1,1 1-1,-1 5 1,0-1-2,0 1-1,2-6 1,-2-2-1,0 3 0,1 0 2,-1 5-1,0-2 0,0 2-3,0-1-1,2-1-2,-2 2-1,0 0-3,0-2-2,1 2 3,-1 0-2,0 0 3,3 0 0,2 9 1,1 7 0,3 8 1,0 4 1,1 1 0,-2 3 0,1-1 0,1 1 0,0 2 2,2-1-2,1 1 0,0 5 24,1 0-7,1 3 7,1 3-6,-3-2-18,-1 3-1,0 1 0,-3 0 1,2 4 0,-2-2 2,0 1-1,0-1 0,1-1 0,-3 1 7,-1-1 3,0 3-2,-3-1 2,1-1-1,-1 0-7,-1 1 6,1 0-4,-1 0 2,-1 3-2,1-1 1,-1 2-3,1-3 0,-1 0 4,-1-3-2,0-1 1,0-4-3,0 1-1,-4-1 3,-1 0-3,0-2 2,-2 0-2,1 1-4,-2-1 5,3 1-4,-1 1 5,-1 1 2,1-3-1,0-1 1,0 1 4,-1-1-4,0-3 4,0 1-2,1-2-1,0 0 0,0 1-1,-1 0 0,1-2-1,0 3-1,1 1-2,-4 0 2,2 0-7,0 2 6,-1 0-6,2-2 5,1-2-1,2 0 0,0-2 3,-1 0-3,1-2 5,-2-1-4,2-2-1,0-1 1,-1-2-2,3 0 1,0-3 1,-2 1-1,0 1 0,0 0 1,-2 1-2,1-1 2,0 1 0,-2 0 1,2 1-1,-1-1 1,1-2-2,1 4 1,0-5-2,0 2 1,0-3-2,0 2 3,1-1-1,-1 1 0,1 0 2,1 1-5,-1 1 4,-1 2-4,2 0 2,0 1 2,1 0-1,0-3 0,0 0 0,-2 0 0,2-3-1,-3 2 1,2-2 1,-2 0-1,1 3 1,1 0-1,-1-1-2,2 1 2,0-1-1,0 3-1,0 0 2,0 3-1,0 0 4,0 5-4,0 0 4,0 0-5,0 0 0,-1-4 1,-3 2 0,1-2 2,0 0-3,0-1 2,0 2-1,0-2 0,0-2 0,0 0 0,0-2 0,0 2 1,0-4-1,0 2 1,1 0-1,-1 1 0,0 2 0,0 1 0,-1 0 2,1 3-2,0 2 2,0-1-3,1 0 1,0-3 0,2-4 0,0-2 0,0-4 0,0-4 2,-1 0-3,1-6 2,0 1-1,-2-1 1,2 1 0,0 0 1,0-1-2,0 7 1,0-8-1,0 9-1,0-2 1,0-2 1,0 9-1,0-4 1,2-1-2,-1-1 2,1-3-2,2 0 1,-1-2 0,-2 2-1,2 0 4,-3 0-4,1 0 4,-1-3-3,0 4 0,0-5 1,0-1-1,0 2 1,0-2-1,0 1 0,0-1 0,0 1 1,0-1-2,0 0 1,0 0 1,-3 7-1,2-9-1,0 10 1,-2-3 0,1-5 1,0 8-1,-1-4 2,1-4-4,-1 7 2,2-7 2,-2-2-2,0 2 0,0 0 1,0-2-1,2-6-1,-1 7 1,1-5 0,-1-2 0,2 3 1,0-7-2,-1 0 1,1 0 0,0 1 0,-3 1-2,3-1 2,-1 1-1,1-1 0,0 1 0,-2-1-2,2 1-4,0-2-10,-1 0-16,-1 0-23,0-14-42,-3-9-102,-1-13-76</inkml:trace>
  <inkml:trace contextRef="#ctx0" brushRef="#br0" timeOffset="98025.6067">32337 2017 248,'0'0'46,"0"0"-3,0 0-5,0 0-3,0 0-4,0 0-2,0 0-4,0 0-3,0 0-4,16 0-3,-15 0 0,1 0 1,-1 0-2,6 0-1,1 0-2,5 0-3,0 0 1,-1 0-3,8 0-1,0 0-1,6 0-2,-3 0-2,0 0 0,2 0 4,-1 0-4,1-3 6,1 1-1,-4-1-5,-7 1 5,1-3-5,-4 5 0,-6-2 0,4-1 0,-6 1-1,2 0 1,-2 1-2,-4 1 1,0-2 0,0 2-2,2 0-2,-1 0-3,0 0-8,1 0-21,-1 0-27,1 0-25,-2 0-36,-12 15-47</inkml:trace>
  <inkml:trace contextRef="#ctx0" brushRef="#br0" timeOffset="98380.6271">32454 2164 242,'0'0'30,"0"0"7,0 0 6,0 0-4,0 0-3,0 0-11,0 0 0,0 0-2,0 0-3,20-9 0,-17 6-3,1 3-4,-4 0-2,0-2 0,0 2-1,2 0-1,-2 0-3,0 0 0,1 0 2,1 10 2,-1 11 1,2 6 0,2 4-2,0 3-5,1-1-1,0-1-3,0 0 2,0-3-2,2-2 2,-1-3-3,-1-7 2,-1 0 6,-3-5-8,0-7 8,-1 7-8,-1-7 1,0 2 0,3-2 0,-3-5 0,0 0 0,0 0 1,0 2 0,1 0 0,-1-1-1,0 1-1,0 0-2,0-2-3,0 0-8,0 0-14,2 3-31,-1-3-39,1 0-89,-2 0-85</inkml:trace>
  <inkml:trace contextRef="#ctx0" brushRef="#br0" timeOffset="98720.6465">32811 2476 490,'0'0'32,"0"0"5,0 0 3,0 0-8,0 0-10,0 0-9,0 0-8,0 0-1,0 0-3,0 0 2,0-9 2,3 21-2,1 5 3,1 9 4,-2-4-3,-3 3 2,0-9-6,0 2-2,0-5 2,0-8-3,0 9 0,0-8 0,0 1 0,0 3 0,0-5 1,0-1-2,0 1 1,0-5-3,0 0-2,0 0-3,0 1-9,0 1-27,1-2-42,1 2-94,-2 6-102</inkml:trace>
  <inkml:trace contextRef="#ctx0" brushRef="#br0" timeOffset="99132.6701">32441 3195 412,'0'0'33,"0"0"8,0 0 9,0 0-7,0 0-9,0 0-13,0 0-7,0 0-4,0 0-2,-7-10-1,7 8 0,0-3-1,2-2 1,9-2-3,3-2 0,5 1-1,4-1-1,-1 0 0,3 1 3,-1-1 1,2 1-2,1-1 0,1-2-5,-1 4-1,1-1-1,-3 3 0,-7 2 0,-7 2-3,0 1-1,-7 0-2,1 1-4,1 1-1,-6 0-7,0 0-7,4 0-18,0 0-20,0 6-32,-4 5-60,-5 2-78</inkml:trace>
  <inkml:trace contextRef="#ctx0" brushRef="#br0" timeOffset="99384.6845">32594 3226 506,'0'0'19,"0"0"1,0 0 4,0 0-5,0 0 1,0 0-6,0 0-4,0 0-5,6 86-1,-6-61-3,1-3-1,1 0-1,1-2 0,0-5 0,1 1 1,-1-1 1,0-5-1,-2 7 4,1-6-5,-2 1 0,0-1-12,0 1-4,0-1-17,0-5-29,0 5-38,-7 0-98</inkml:trace>
  <inkml:trace contextRef="#ctx0" brushRef="#br0" timeOffset="99796.708">32840 3438 520,'0'0'38,"0"0"5,0 0-2,0 0-9,0 0-11,0 0-11,0 0-6,0 0-3,0 0-3,0 0-2,58-18 1,-44 23 1,-2 4-1,-6-1 1,-5 2 1,-1 8-2,-1 0 3,-12 8 0,0-3 0,-3-2 1,1 1 1,0-5-1,0 2 2,1-4 0,5-3-2,2-2 0,1-3 0,3-4-1,1 1 2,2-4 1,0 0-3,0 0-2,0 1 1,0 1-1,0-1 2,0 4 0,0 0-1,8 1 0,-1-2-1,7-4 0,7 0 0,3 0 0,7-6-1,-3 0 0,-3-2 1,-2 3 0,-7 0 0,0 2-2,-7 0-2,-5 1-4,2 2-4,-6 0-14,0-1-21,0 1-30,1 0-45,-1 0-73</inkml:trace>
  <inkml:trace contextRef="#ctx0" brushRef="#br0" timeOffset="100206.7315">32389 4100 419,'0'0'52,"0"0"3,0 0-7,0 0-13,0 0-11,0 0-11,0 0-6,0 0-2,0 0-2,0 0-1,41-57 0,-27 50-3,0 2 1,4 1 0,1-1-3,7-1 3,-2 2 4,-7 1-6,-1-2 3,3 2-7,-9 1-13,9 2-19,-9-3-30,-5 3-32,1 0-32,-6 0-45</inkml:trace>
  <inkml:trace contextRef="#ctx0" brushRef="#br0" timeOffset="100400.7426">32444 4122 342,'0'0'40,"0"0"10,0 0 1,0 0-8,7 84-14,-8-62-13,-2 0-9,0 2-5,1-7-2,2 3-3,0-3 0,0-6-4,0 6-4,2-6-6,2-4-11,2 1-18,-2-1-23,2 1-45,-6 0-86</inkml:trace>
  <inkml:trace contextRef="#ctx0" brushRef="#br0" timeOffset="100824.7668">32555 4365 570,'0'0'13,"0"0"0,0 0 3,0 0-3,0 0-3,0 0-6,0 0-5,0 0 3,0 0-7,72-32 3,-61 40-7,-7-2 2,4 6 0,-5-4 0,-3 2 0,0 5-1,-4 2-7,-4 3-5,0-7 0,4-5-2,2-4 12,2-4 2,-3 4 10,2 1 3,0-2-1,-1 1 1,2-4-2,0 0 1,0 0 0,0 1-1,0-1 2,0 2-1,0-2 3,0 2 0,0 3-1,0 2 3,0 3-8,0 4 5,2-5-7,2 5-1,0-7 0,-1 1 0,2 1 0,-4-6 1,2 2 0,-3-1 3,0 0 0,0 6-4,-4-1 5,-4-3-6,-3 4 5,-4-2-1,-3 3-7,0-2 2,5-4-20,2 3-42,-3 1-102,-1-1-89</inkml:trace>
  <inkml:trace contextRef="#ctx0" brushRef="#br0" timeOffset="101016.7778">32500 4974 649,'0'0'-6,"0"0"1,0 0 2,0 0 2,0 0-1,0 0-9,0 0-16,0 0-17,0 0-38,0 0-26,58 55-58</inkml:trace>
  <inkml:trace contextRef="#ctx0" brushRef="#br0" timeOffset="101185.7875">32421 5582 394,'0'0'49,"0"0"-9,0 0-4,0 0-13,0 0-9,0 0-7,0 0-16,18 77-20,-13-70-33,-4 2-44,-1 3-76</inkml:trace>
  <inkml:trace contextRef="#ctx0" brushRef="#br0" timeOffset="101342.7965">32293 6118 475,'0'0'49,"0"0"-10,0 0-17,0 0-17,0 85-7,0-72-9,0-2-23,2 6-34,1-7-62,-2 6-116</inkml:trace>
  <inkml:trace contextRef="#ctx0" brushRef="#br0" timeOffset="101494.8052">32263 6716 638,'0'0'26,"0"0"-9,0 0-2,0 0-2,0 0-6,0 0-11,0 0-25,0 0-75,0 0-184</inkml:trace>
  <inkml:trace contextRef="#ctx0" brushRef="#br0" timeOffset="105434.0305">30827 5945 337,'0'0'43,"0"0"-4,0 0 0,0 0 4,0 0-2,0 0-5,-8-83-11,8 78-4,0 0-11,0 0-2,0 5 0,0-2 3,0 2 6,6 9-2,4 8 1,0 8-9,0-1-2,1-1 0,-2-2-3,2-1 1,1-3-1,0-4 1,2-1-2,-3-2 1,0-5-2,-2 0 1,2-1-1,0-4 0,3 0 1,4 0 0,-1-4 1,3-6-1,-4-5 0,-2 1 1,-4-3 0,1 1 2,-3 2 2,-5 4 0,1 3 2,-2 3 0,-1-1 2,1 3-1,-2 2-3,0-3-3,0 3-1,0 0-3,1 0 2,-1 13 0,0 6 0,0 7 0,2-1 0,1 6-1,-2 1 1,2 4 3,-3 6 0,0 1 3,0 3-3,-7 3 2,-7-1-2,-3 0 0,-6 0 4,-3-3-3,-5-3 4,-4-3-5,1-8 1,0-4 0,2-10 0,3-3 0,1-8 0,3-3 1,3-3-2,1-5 1,1-3-2,4-6-1,1-1-1,4 2-2,2 1 1,4 3-1,2 4-1,2 2-4,1 3-6,-2-1-9,2 1-10,0-1-18,0-7-34,0 2-52,0-4-123,13 0-37</inkml:trace>
  <inkml:trace contextRef="#ctx0" brushRef="#br0" timeOffset="105713.0464">31092 6600 578,'0'0'22,"0"0"7,0 0 10,0 0-2,0 0-11,0 0-12,0 0-5,0 0-2,87 61-1,-74-43 1,-2 2-4,-2 1-1,-1 1 1,-3-5 1,-4 3 5,-1-1 0,0-2-2,-8 6 0,-1-3-4,-4-3 3,-4 0-3,-1-2 0,0-5-1,2-3-2,1 0 0,5-4-2,-3-3-9,-3 0-11,6 0-21,0-5-38,1-4-63,6 1-155</inkml:trace>
  <inkml:trace contextRef="#ctx0" brushRef="#br0" timeOffset="105877.0558">31208 6394 628,'0'0'10,"0"0"3,0 0 3,0 0-4,0 0-6,0 0-7,0 0-8,0 0-11,0 0-24,17-20-44,-4 16-104,4 1-77</inkml:trace>
  <inkml:trace contextRef="#ctx0" brushRef="#br0" timeOffset="106405.086">31926 6031 594,'0'0'22,"0"0"5,0 0 2,0 0-7,0 0-7,0 0-6,0 0 0,0 0-7,0 0 4,0 0-3,93-24-5,-57 21 3,2 0-9,-1-1-5,2 2-10,-4 0-12,-3 2-12,-5 0-14,-8 0-6,-8 0 4,-5 0-1,-6 0 3,0 0 0,0 4-3,-1 3 6,-9 3 16,-9 0 19,-1 0 24,-2-6 25,-1 1 16,6-2 11,6-3 7,1 2 5,3-2 0,1 0 0,2 0-10,4 0-12,-1 0-12,-2 5-4,-3 4 4,0 6 3,-1 9 0,4 6-7,0 7-5,3 2-7,0 3-2,0-2-3,0-2-1,4-2-3,2-5-1,3-2-2,-3-5-3,-1-7 1,0-1-8,-4-7-4,1-4-12,-1 1-8,1-3-18,0 1-40,0 1-91,1 0-102</inkml:trace>
  <inkml:trace contextRef="#ctx0" brushRef="#br0" timeOffset="106740.1052">32380 6515 719,'0'0'7,"0"0"-2,0 0 1,0 0 3,0 0-1,0 0-3,0 0-1,0 0-3,0 0 0,38 6-1,-26-6 0,-1 0 1,-5 0 0,3 3 3,2 7 1,-5 2 5,0 12 3,-4 1-1,-2 7 3,0 2-4,0 1-1,-1 1-5,-2-4-2,-1-3 0,1-4-3,-4-3 0,1-2 0,-3-5 0,-1-2 0,-3-1-2,4-5-1,-5-3-4,-2-3-1,-3-1-4,-3-5-6,4-7-12,4-8-22,3-2-40,7-5-41,1-6-94,3-3-46</inkml:trace>
  <inkml:trace contextRef="#ctx0" brushRef="#br0" timeOffset="106913.1151">32484 6289 762,'0'0'17,"0"0"4,0 0 1,0 0-5,0 0-8,0 0-6,0 0-7,0 0-8,0 0-19,0 0-51,6 0-157,-6 0-89</inkml:trace>
  <inkml:trace contextRef="#ctx0" brushRef="#br0" timeOffset="111852.3976">19077 6183 319,'0'0'11,"0"0"1,0 0 6,0 0 10,0 0 5,0 0 4,-45-79 0,34 70-3,0 0-4,1 0-4,2 4-4,-3 0-1,2-2-1,-1 2 0,0 0-1,6 5-5,-1-2-3,5 2-5,-4 0-7,-5 7 0,-1 17 1,-1 10-1,2 16 2,2 11-1,1 8 2,0 5 2,0 4 0,-1-1-2,0-2 1,1-5-2,0-5 2,2-1-1,1-5 3,2-2-1,1-2 1,0-2 0,1 1 2,3-3 0,2 2-3,2 0 2,0 3-3,-2 0 0,1 1 3,-2 0-6,0-4 3,0-1-2,0-7 1,-3-3-2,-1-8 2,1-11-1,-2-3 2,0-7 0,0-6 0,0-1 0,0-6-1,0 0 2,0 0 0,0 1 0,0 1-1,0-1-1,0 1 1,0-2-1,0 3 0,0-3 0,0 2-1,0-2 0,0 1-1,0-1 0,0 1 0,0-1-1,3 3 1,8 0-1,6 1 2,7 3-1,0-6 2,4 1-2,2-2 1,2 0-1,4-2 0,-1-3 0,2 2 2,1-4-2,1 3 0,1-2 1,1 0-3,2 1 2,1 1 1,-1 0-1,5 3 1,2 1 0,0 0-1,2 0 1,1 0-1,2 3 1,-1 2 1,0-2-2,3 0 1,-1 0 0,3-2-1,2 1 1,1-2-1,2 0 0,0 0 2,1 0-2,0 0 2,1 0-2,-1 0 0,2 0 0,-2 3-1,1 0 0,2-1 2,3 3 0,-3 2-1,0-2 0,-1 2-1,-3-2 0,-1 3 1,-3 1 4,1 0-4,-3 1 4,0-1-6,0-1 2,0-3-1,-1 0 1,1 0 2,-3-4-2,0 3 0,-1 0 1,-1-1-3,1 1 1,-3-1 2,2 2-2,-1 1 2,1 0-1,1 0 1,-1 0 0,1 0-2,-1 2 1,1-4 0,-4 2 0,2-1 0,-3 0 1,-1-3 0,-2 3-1,-1-3-1,-2 1 1,0 2 0,-3 0 0,0 0 0,0 2 0,-1 0 0,-2 1 0,-1 1 0,0-1 0,-1 1 1,0-1-1,1-1 0,1 1 0,1-2 1,1 0-1,0-3 0,3 0-1,-1-1 1,3-2 1,0 0 0,2 0-1,-1 0 0,2 0 0,-1-3-1,0 1 2,-4 1-2,-2-1 1,2 1-1,-4-1 1,-2 1 0,2 1 0,-1 0 1,1 0-2,1 0 2,2-2-2,3 2 2,1-2 0,4-2-1,0 0 0,2 0 0,1-2 0,1 0 0,0 3 0,-2-4-1,3 2 2,-2 0-2,-1-2 1,1 1 0,-2 2 0,1-1 1,-2 1-1,0-1 1,-4 0-2,1 2 0,-4 0 1,0-1 0,0 4 0,-2-5 0,4 2 0,-4-1-2,1 2 3,-1-1-1,1 1 0,-2 1 1,1-1-2,1 1 2,-2-1-1,-2 1 0,2-1 0,-3 1 1,-1-2-1,-3 1 0,-2 1 0,1 1-1,-4-2 2,2 2-3,-3-2 3,0 2-1,-3-1 0,-4-1 2,0 1-2,-3 0 0,-3-1 0,4 1 0,-4-1 0,-3 1 1,2-1 0,-5 0 0,3 1 0,-6 1-2,1-2 2,1 2 0,-6 0 0,5-1 2,0-1-2,-1 1 0,3-4 1,-1-3 0,0-2 0,4-7 2,-4 0-7,0-7 6,-1-1-5,1-4 4,0-6-1,-2-5-2,1-6 2,-2-2-2,1-6 1,-3-3 1,2-2 0,-3-1-2,0 1 3,0 1-2,0 2-3,0-1 5,-4 6-4,0-1 0,-1 5 2,-1-1-2,0 1 2,-1 3-1,-1 4 1,-1-2 0,-1 2 1,1 3-2,0 2 2,1 2-1,-2 2 1,2 2 2,1 2-7,1 4 5,-1 2-6,3 6 6,0-3-1,1 1 0,-2 0 1,1 0-1,-1 0-1,2 0 0,-2 0 2,1-5-2,1 1 3,0 0-3,0-2 1,1-3 0,1-1 0,-1 0 0,2 0 2,0 0-3,0 9 2,0-1-2,0 1 1,0 4 0,0 0 1,0 2-1,0 6 0,0-1 0,0 2 0,-1-2 0,1 2 0,-1 2 0,-2-6 0,0 4-1,-1-4 1,-1 1 0,-1 2 0,1 0-1,-4 0 0,-4-3-1,0 3 1,-9-3 0,1 3 3,-5 1-3,-3 3 0,-4 0-1,-7 2-1,-3 0 3,-8 0 0,-3 0 0,-4 0 0,-4 0 0,-4 2-1,0-1 1,-5 0 1,-3-1-1,-4 0 1,-1 0-2,-7 0 1,-3 0 0,-2 0-1,-2 0 2,-2 0-1,-4 0 1,-5 0-1,-1 0 0,-5 0 1,-1 0 0,-1 0-2,-2 5 2,-3 1-1,-1 0 0,-2 0 2,0 1-2,-3 3 0,0-3 1,-2 3-1,1-5 0,0 1 1,1 1-2,0-3 1,0-1 0,0 0-1,0-1 1,2-2 0,-1 3 1,2-3-1,-1 2 0,1-2 1,3 5 0,0 0-1,1 0 1,2 4-2,-1-1 2,3 1-1,2 1 0,3 0 0,4 2 0,1-2 0,2-1 0,4-1 0,4-3 0,5 0 1,3 0-1,5-1 0,4-1 1,2 0-1,1-1 0,7 1 1,3-1-1,6-1 1,4 0 0,7 2 0,4-1-1,2 1 0,6 0 0,3 0 0,4 0 2,8-2-2,-1 2 0,9-1 0,4-2 0,-5 2 0,7-1 0,-2-1 0,1 2 0,5-2 0,0 0 0,0 0 0,0 0 0,-1 0-2,-1 0 4,1 0-2,-1 0 0,1 0 0,-2 0 0,3 0 0,-1 0-2,1 0 2,-1 0 0,1 0 2,-2 0-2,2 0 0,-1 0 1,-1 0 0,1 0-1,-5 0 1,-2 0-1,-4-2 1,-4-1-1,3 0 0,-3 1 0,3 2-2,1 0 2,-1 0 1,0-1 0,1 1 0,1-1 0,1-1-1,4 2 0,-4-1 1,3 1-1,1-2 3,-6 1-3,8 1 0,-3-2-1,3 2 0,4 0 2,-2-2 0,2 2-1,-1 0 0,-1 0-1,1 0 0,-1 0 0,1 0 0,-1 0-2,1 0-3,-1 0-3,1 0-7,1 0-10,0-1-32,13-4-89,10-4-165,10-7-8</inkml:trace>
  <inkml:trace contextRef="#ctx0" brushRef="#br0" timeOffset="125757.1929">31636 7512 151,'0'0'29,"0"0"3,0 0 1,0 0-1,0 0-2,0 0-1,0 0-1,0 0 0,-5-83 3,5 78 3,0-2 2,0 2 2,0 5-2,-1-2-6,1 2-4,0-1-4,-2-8-2,2 4-4,0-1 0,0 0-2,0 6-2,0-1-2,0 1 0,0-2 1,0 0 0,-1 1 1,1-1 0,0 1-1,0-1-1,-1 1-2,1 1-1,0-1-4,-2 1 0,2 0-1,-1 0-2,-4 7 1,0 11-1,0 7 2,1 4-2,0 0 3,1 5-2,0 1 2,0 1-1,0 1 2,1-3-1,2 3 3,0 0-4,0-2 0,5 2 5,2-1-6,0 3 3,2-3-3,1 0-3,-1 0 3,0-1-2,0-2 1,-1-2 0,-2 0 0,0 0 0,-2-2 1,0 2-1,-3-2 2,-1-2-1,0-1 0,0-2 1,0 1 0,0-4-2,0 1 0,-1-7-1,-1 0 1,-2 5 0,4 0 0,-1 6 4,1-1-5,0-1 5,0 0-5,0 1 1,-1-3 0,1 2 0,-2-7 1,2 1-2,-1-6 1,1 1-1,-2-1 1,2 1 1,-1-1-1,1-7 0,0 1 0,0-6-3,0 0 3,0 0-1,0 1 0,0 1 1,0 0-3,0-1 0,0 1-2,0-2-6,0 0-9,0 0-13,0-14-27,0-11-56,0-9-126,0-10-63</inkml:trace>
  <inkml:trace contextRef="#ctx0" brushRef="#br0" timeOffset="127056.2672">31360 1551 226,'0'0'52,"0"0"-7,0 0-4,0 0-9,0 0-5,0 0 0,0 0-2,0 0-2,0 0-1,-90-57-2,70 55-3,2-1 0,-2 1 1,0 0 3,-2 2 1,-7-1 3,5 1-3,5 0-2,7 0-3,2 0-4,4 0-5,-1 0-1,3 0 0,4 0-2,-2 0-1,2 0-1,-1 0-1,0 0-1,-1 0 0,1 0 1,-1 0 1,1 0-2,-1 0 0,1 0-1,1 0 2,0 1 2,1 1 0,14 0 1,14 3-1,15-5-5,10 0 1,15 0 0,11 0-2,10-5 2,9 3-3,2-1-2,4 1 2,-1 0 5,-3 2 1,-3 0 2,-5 0-3,-5 0-4,-7 4 2,-7 1-3,-5 2 0,-5 2 9,-5-1-4,-3 0 2,-5 3 0,-1-2-6,-3 1 2,-1 0-1,-4 0 1,1 0 1,-4-3-1,-2-2 2,-7-5-1,-3 0-1,-9 0 0,-2-3-1,-5-1 1,-2 2 0,1-1 1,-6 1 0,2 1 0,-6 1 0,0-2 2,0 2-2,0 0-1,1 0 1,-1 0-3,0-1 0,0 1-2,0 0-5,0-2-5,0-1-6,-5 0-8,-5-3-18,-8 0-26,-6 3-63,-17 2-66,-8 1-76</inkml:trace>
  <inkml:trace contextRef="#ctx0" brushRef="#br0" timeOffset="128336.3404">30647 1748 173,'0'0'15,"0"0"5,0 0 6,0 0 1,0 0-2,0 0 2,0 0 3,0 0 2,0 0 4,0 0-1,-2-15-3,2 13-3,0 1-1,0-1-5,0 1-3,0-1-1,0 0-4,2 1-4,-2-1 1,1 2-3,-1-1-1,0 1 0,2-2-2,-2 2-1,1 0-4,-1 0 1,1 0-1,2 0 2,2 10 1,2 6 0,3 6 3,-1 2-4,1 3 2,1 2 14,-2 0-4,0 1 2,0 2 0,1 0-17,-2 2 1,1 2 0,1 2 1,-3 1 1,1 3 2,-2 2-2,0 0 2,0 1-1,-1-1 1,-2 2-2,0-2 3,-1 1 7,0 1-6,1 0 5,-2 2-5,3 1-5,-1-1 2,3 3-3,0-1 0,1 5 0,3 0 2,2 2-3,-2 0 3,1-1 2,0-5-4,-2-4 3,-3-1-5,0 0 0,-1-3 1,-1-1 0,0-3 0,-1 2 0,0-2 0,-1-2 0,-1 3 1,-1-2-2,0 1 2,0-1 0,0-1 0,0 0 1,0 0-2,0-1 4,0 2-5,4 1 5,-1 2-3,0-2 1,3 1 0,0 3 0,0 2 1,1 0-3,0 1 2,-1 3-1,1-1 1,-1 4 0,1-5 0,-3 2-1,2-3 1,0 1 2,-2-2-2,2 1 1,-2-3-1,2-1-1,-1-2 0,0-2 0,0-1 0,0 1-1,0-2 1,-1 2-2,0 0 3,-1 4 0,0 0 0,-1 3 1,-1 1-3,1 3 3,-2 2-2,1-1 2,-1-1 0,0 2-1,0 1 0,0-3-1,2 4 1,-2-3-1,0 1-1,0-2 1,0 0-1,0-2 2,-2 2 0,1 0 1,-2-1-2,-2 1 0,2 1 1,-2 0-1,0 1 1,-2 1-1,1-1 1,1 0-2,-1-1 0,0 1 2,-1 1-1,1-2 2,2 1-3,-1-1 0,1 2 1,1-2-2,0 1 1,1-3-1,0 0 1,2 1-1,0-2 1,0 0-1,0 0 2,0-4 1,2 3-3,0-3 3,-1-2-2,-1 0-1,2-3 2,-2-2-2,0 1 2,0-1-2,0-3 1,0 1 0,0-2-1,0-2 1,0 2 1,0-1-2,0 1 2,-2 1-2,2-1 1,-1 1-1,-1-1 1,0 3 2,1 0-3,1-2 4,0 1-3,0-4 1,0-1-2,0 3 0,0-3 1,0-2-1,0 1 1,0 1-1,0 0 0,1 0 0,1 0 1,1-1 0,-1 0-1,1-2 0,-2-1 1,2 0-1,0-4 0,0-6 0,0 0 0,0-6-1,-2-4 1,1 2-1,-1-4 0,2 1 1,-2 0-2,1 1-2,-2-5-1,0 0-3,0 0-4,0 0-4,0 0-6,0-13-9,-2-4-11,-3-10-26,0 0-49,1-4-112,3 3-69</inkml:trace>
  <inkml:trace contextRef="#ctx0" brushRef="#br0" timeOffset="137653.8734">30994 1460 3,'0'0'2,"0"0"-1,0 0 3,0 0 0,0 0 1,0 0 1,0 0-1,0 0 1,0 0 1,0-14-2,0 12 0,0 1-4,0-1 0,0 0-1,0 2-1,0-1-2,0 1 2,0-2 0,0 2 1,0-2 1,0 2-1,0 0 3,0 0 0,-2 0 2,2 0 0,0 0-1,-1 0 0,1 0-2,-2 0 1,-1 0-2,-1 0 0,-3 9-1,0 3-1,-2-2 0,2 2 0,-3 0-2,1 1 2,2-1 0,-5 5 1,4-2 0,-1 0 0,1-5 1,2 4-1,-2-1 1,4 4 0,-3 3 1,1 1 1,-1-1 2,1 2 0,-1-1 4,1 0 2,-3-1 2,3 0 2,1-1-2,0-5 16,1 1-16,-1 0 13,1-3-1,0 0-13,1-2 12,2-6-11,-1 1 3,2-5 4,-1 0-1,1 0 3,0 1-1,-2 1 0,2-1-1,-1 1-2,1 0 1,-2-1-1,2 0 0,-1 1-1,-1-1-4,1 1-1,-1-1 1,1-1-1,0 2 2,-1-2 1,1 0 3,-2 2-3,2-2-2,-1 0-3,1 0 0,-2 0-4,-2-5-15,2-7-4,-1-7 0,3 1-2,1-8 18,0 4 2,0 0 1,0 2 1,4-4 1,2 3-4,0-3-1,2 0 2,2-3-3,1-2 0,3 2 0,-1 0-1,3 2 1,0 2-1,2 1-1,0 5 0,4 0-1,-2 1 2,-3 4-1,2 4 0,-2 0 0,-1 0-1,3 1 1,0-2 0,3 1 1,-1-1-1,0 0 0,2-17 0,4-8 1,6-10-5,7-1-41,6 31 3</inkml:trace>
  <inkml:trace contextRef="#ctx0" brushRef="#br0" timeOffset="151544.6679">21356 15117 84,'0'0'27,"0"0"11,0 0 3,0 0 2,0 0-5,0 0-3,0 0-4,0 0 2,0 0-4,-14 6 2,12-6-2,1 2-4,1-2-4,-2 1-9,2 0-3,-1 1-4,1 4-1,0 0 2,0-2-1,0 6 2,0-6 2,0-1 2,6 3 5,-3-2 2,6-1-1,-1 2 0,4-1-3,6-1-2,0 0-4,8-1-2,0 1-2,0 1-2,3-3 1,0 3-2,2-1 1,4-2-2,0 0 0,3 1 0,3-1 2,0 0 0,4 2 0,1-3 0,2 0 0,1 0 1,1 0 0,2 0-1,-1 0 1,1 0-2,0 0 2,0 0-1,2 0 0,-1 3 0,1-2-2,-1 0 4,4 1 1,-1 0 1,2-2 2,0 0-4,-1 0-1,3 0 0,0-5 0,1 1-1,-2 1 1,1 1-4,-1 0 1,-1 2 0,-1 0-2,0 0 2,0 0-2,0 0 1,0 2 2,-1-1-2,0 3 2,-1-4-1,-4 0 0,0 0 1,-6 0 0,-2 0-1,-6 0 2,-2-4-1,-4 3 0,-10-1-1,-3 2-1,-7 0 2,-5 0 0,0 0 1,-6 0 2,0 0-2,0 0 1,1 0 0,1 0 1,-1 0 0,1 0 1,-1 0-5,2 0 0,-3 0-1,0 0-2,1 0 0,-1 0-1,0 0-5,0 0-6,-4 0-11,-8 0-11,1 0-16,-8-1-17,-1-6-33,-1 1-40,-6-2-102</inkml:trace>
  <inkml:trace contextRef="#ctx0" brushRef="#br0" timeOffset="157797.0255">21805 13920 287,'0'0'43,"0"0"5,0 0 6,0 0-2,0 0-6,0 0-15,0 0-12,0 0-5,0 0-6,0 0 1,-77-54 0,74 52 3,-5-6-1,-4-2 1,-1 1-4,-6-3 2,-1 0-3,1 4 2,-3-1 1,1 1 0,2-1-4,-2 2-1,3-1-1,5 3-2,-4 0 1,-1 3-1,-1 2 0,-5 0-1,2 0-1,0 5-2,-1 6 1,2 4 0,-1 3 3,-1 6-4,-2 1 4,-1 2-5,0 4 1,3 0 3,-2 1-2,2 1 2,0-1-2,3-1 1,0-1 0,2-2 0,4 1-1,-1 0 1,5 0-3,0 5 3,4 1-2,1 2 2,5 4-1,0 4 1,4 0 6,4 1-6,4 4 3,1-3-2,2 1-4,0-2 3,-2 0-1,2-1-1,-2-3 1,-3 1 2,1-4 1,-2 1-2,2-4-2,1 0 2,1-2-2,3-3 2,0-1 5,4-5-5,2 1 4,-1-3-3,2-1 1,0-3 0,0-2-1,0-2 1,2-1-3,-1-1 2,1-5 1,-2 1-1,0-3 1,-1-2-1,-7-1-1,0 2 2,-5-3-1,3-1 0,-1 1 0,-1-2-1,1 1 1,-2-1 0,3 0 1,-3-1 1,6-7 2,-3-2-2,6-6 1,-3-2-3,-2-2 0,1-2 0,0-5-5,-2 1 5,1-5-6,-2-1 6,0-2 2,1-3-3,-3-1 2,-1 0-1,1-1 0,-3-3 0,1 1 1,-3-1-1,4-2 2,-5 0-2,2 2 1,-2-1-1,-1 2 1,0 2-2,-1 0-1,-2 2 3,0-1-3,0 2 5,0-3 0,-5 3-2,-1-3 1,-2 2 0,-2-2 1,0-1-1,-2 2 1,-1 1-1,0-1 2,-3 4 0,2 2-1,-5 5 0,1 3 1,-3 2-1,-1 4 0,-2 2 1,0 3-3,-2 2 1,-1 2-5,1 2 4,0 2-5,0 0 3,1 2 0,8-1 0,-3 4-1,-1 0 3,7 0-2,-9 0 0,4 0 4,5 0-6,-5 0 2,1 0 0,7 0-4,-6 4 1,-1 1 5,2-2-5,-5 2 2,0 0-7,3-2-11,3 1-23,-2-2-89,-3-2-172,-6 0-12</inkml:trace>
  <inkml:trace contextRef="#ctx0" brushRef="#br0" timeOffset="159053.0973">18863 15237 460,'0'0'35,"0"0"5,0 0-3,0 0-6,0 0-2,0 0-5,0 0-4,-80-40-3,64 40-2,6 0-2,-7 3-1,3 5-2,3 4-1,-5 5-5,3 3 0,0 2-3,4 4 1,0 5 0,1 2 0,4 2-2,1 2 3,3 1-2,0 2 1,0 0 0,4 0 1,3 1-1,3-3 1,1-1 3,0-4-3,2-1 3,2-3-5,0-5 2,0 0 0,2-2-2,-2 0 0,2 2-1,-1-5 0,-2 0 2,1-1-1,-4-8-1,0 0 0,-4-3-1,-2-4 2,4-1 0,-4 0 0,-1-1 0,7-1 0,-5 0 1,3 0 1,4-5 0,-2-8 0,3-2-3,-3-2 0,-2 1 2,0-2 0,-4-1 1,2 0-1,-2-1 0,-1-2 2,1 0-6,-3-2 6,1 0-5,-1-2 1,-2-1 3,0 0-1,0 2 1,0-2 0,-3 0 1,-3-1 0,-3-1 2,-2 0-2,-1 2 1,-2-2-1,-1 0 1,1 1 0,-1-1-3,2 5 0,1 0 1,0 4-2,3 7 2,-1 1-1,4 4 0,-1 1-1,1 2-1,1 0-1,2 4 1,3 1-2,-6 0-1,0 0-3,-4 0-6,-6 6-9,7-1-16,-4 4-50,5-5-212,-1 0-21</inkml:trace>
  <inkml:trace contextRef="#ctx0" brushRef="#br0" timeOffset="164405.4035">7174 15347 105,'0'0'32,"0"0"7,0 0-2,0 0 2,0 0 3,0 0-2,0 0 1,0 0 4,0 0-2,-5-15 4,5 14-5,-1-1-6,1 0-6,0 1-6,-2 0-5,2-1-2,0 1-7,0-1-5,0 2-4,0 0-4,0 2 1,0 12 1,0 9 0,3 11 1,3 2 2,1 5-5,-1 2 1,-2 6-1,2 0 2,-2-2 0,-1 4 4,3 1 0,-5-3-3,2 0 2,-1-5-4,-1-3 3,1-4 2,-1-5 1,1-4-2,-2-7 0,1-3 1,-1-7-1,0-5-1,1 1 0,-1-7-1,0 0 1,0 0 3,0 0 0,2 2 2,-2-1-2,0 1-1,1 0 0,-1-1-2,0 0 1,2 2 1,-2-3-3,1 3 0,2 1 0,-1 1 0,1-2 1,4 2 1,-5-1-1,1-1 0,3 2 0,-1-3-2,4 1 3,0 0 0,0-1 0,1 1 1,2-2-3,5 2 2,0 0-2,1 1 0,-1-3 1,5 1-2,-1 0 0,7 1 1,0 4-1,-1-3 1,2 0 1,1 0-2,2-1 1,0 0 0,1-2 1,2-1 3,-2 0-3,2 0 0,-1 0 0,3-1-2,0-2 2,2 0 2,-1-1-2,1 4 1,-1 0-3,0 0 1,0 2 1,1 3 0,1-1 1,1 4-1,0 0-1,0 0 1,0 2 0,0-1 1,-1-2 1,0 3 0,-1-5 1,2 2-1,-2-2 0,1 0 0,2-2-1,-3 1 0,2 1 0,2-3-1,1 1-1,-1 2 3,5 0-2,-1-1 1,0-1 0,2 0-1,-3-1 2,0-2 2,-1 2-1,1-2 0,-1 0-1,0 0-3,-2 0 1,2-2 1,-3 2 1,2 0-1,-1 0-1,-1 0 1,3 0-1,-3 4-1,1-1 1,-4 2-1,0 0 0,0 2 1,1 0-1,0 2 1,0-1 0,2-2-1,-2 1 2,4-1-1,-1-1-2,1 0 5,0-3-4,0 1 1,0-1 1,0 1-2,-2-1 0,-2 3-5,-2 2 5,0-2 1,-3 2 2,2 1 6,-3 1-8,1-1-5,-1 4 4,-1-3-4,0-1 8,-1-3-4,1-1 3,2-1-3,-2-1-2,0 1 5,0-3-1,2 2-1,1-2 2,-1 1-2,1-1-2,-1 0 7,0 0-7,-1 0 2,3 0 1,-1 4-5,1-2 4,-1 0-2,0-1 1,2-1 1,1 0-1,1 0 1,1 0-1,2 0 0,1 0 0,2 0-2,-3 0 3,2 0-1,2 0 0,-4 0 1,2 2 1,-2-1-2,0 1 0,1-1 0,-1 1 1,-1-2 0,0 0 0,3 2 1,-3-2-3,2 0 1,0 0 1,1 0-1,-2 0-1,-1 0 2,1 0 0,0 0 0,0-2 0,-3 0-1,1 2-1,-1-1 0,1-1 2,-4 1 1,4-1-1,-4 1-1,0-1-2,0 1-1,-2 0 3,2-3 0,-3 1 1,-1 3 0,-1-5-1,-2 3 1,-3-1 0,1-4 5,-2 2-7,-3-3 4,0-1-6,-1 2 2,-7 2 1,0 2-1,-5 1 3,3 2-5,-2-2 4,-6 2 0,6-1-1,-6-1 4,-1 1-4,2 0 0,-6 1 1,0 0 0,3-3 1,0-1 2,2 1 0,-2 1-1,-3-3-1,1 0-1,0-7 2,-1-6-1,0 0 1,0-6-2,-4 1-1,-2 0 0,2-2-1,-2-1 0,0 1 2,-1-2-1,1-2 1,0 1-1,2 0-1,0-1 1,1 1-1,-1 3-1,1-2 2,0 2-1,1 1 1,-1 3 1,2 5 0,0-3-1,-2 1 2,1-1 1,1 0-6,-1 2 5,1 5-5,1 0 3,-2 0 0,1 2-2,1-2 2,-2 5 0,1-5 0,1 5 2,0-5-2,0-1-1,0 1 2,0 0-3,0-2 4,0-4-2,0 5-1,0-8 1,0 3-4,0-2 4,0-4 0,0 7-1,-3-1 4,2 6-3,-1 0-2,0 0 2,0 1 0,-1-1 1,0 2 2,2-1-3,-1 5 0,-2-4 0,2 6 1,-3-4-1,-1-2 2,0 3-3,0-1 0,3 4 0,-5-1-1,-2-2 2,-2-1 1,-5-1 0,1 1-1,-1-1 0,-2 2-1,-2 1 1,0 2 0,-4-2-1,2 1 1,-4-1 0,-2 2 0,0 0 1,-3 0-2,0 3 2,0-2-2,-1 1 1,-1 0 1,0 1-1,-2 1 1,0 0-1,-3 0-1,-1 0 1,-3 0 0,1 0-1,-2 0 3,-1-3-2,-4 1 0,1 1 0,0 1 0,1-2 0,0 1 0,1-1 0,1 2-2,1-1 1,-1-1 2,-2 1-1,2-1 0,-4 2 1,1-5-4,-3 4 2,-3-1 2,-1 0-1,0 2 2,-1 0-1,1 0-1,0 0 2,2 0-3,-1 0 1,0 2 0,0 0-1,-1 4 2,-2-3-1,4 0-1,-5-1 2,1-1-4,1-1 3,3 0 1,1-1-1,1-2 3,0-2-4,1-2 2,-1 1-1,1-1-1,-4 0 1,2 2-1,-2 0 1,-2 1 0,1 3-1,0-1 0,3 2 1,0 0 0,0 3 1,3 1-1,-3 1 1,0 0-3,0-2 2,1-3 0,-2 0 0,1 0 3,1-1-4,-1-6 1,0 2 1,3-3-2,0-1 2,1 0-3,0 1 1,1 1 2,0 3-1,-2 1 4,1 1-4,-2 1-1,-1 1 0,3 0 0,-1 0 0,2 0 2,3 3-2,4 0 1,-1 1-1,2-1 0,3-1 2,0-2 0,-1 0-2,2 0 2,2 0-1,-1 0-1,1-1 2,3 0 0,-1 1 0,1 0 1,0 0-2,-1 0 0,1 0-1,-1 0 0,3 0 1,-1 0-3,3 0 3,1 0 0,2 0 0,0 0 3,0 0-3,-2 0 0,2 0-1,-2 0 1,-1 0 0,-1 0 2,-1 0-2,0 0 0,-1 0-1,-2 0-2,2 0 2,0 2 1,-1 0 0,0-1 0,1 0 1,-2 2-5,0-3 5,0 3-1,2-2 0,1 0 5,3 1-6,4-2 1,1 2 0,1-2 0,5 0 1,-7 0 0,3 0-1,5 0 0,-4 1 0,4-1-1,0 0 1,-6 2 0,7-2 0,-6 0 1,0 0-1,5 0 2,-7 0-2,0 0 0,-2 0 0,-5 1-2,3 0 2,1 2 0,2 0 0,-2-2 1,2 2 0,1 0-1,5-1 0,1 3-2,5-1 1,-1-1-2,0 2 0,6-5-4,1 3-5,3-3-9,-2 0-11,2 0-19,0 0-39,0 0-77,3 0-129</inkml:trace>
  <inkml:trace contextRef="#ctx0" brushRef="#br0" timeOffset="165464.464">7613 15707 239,'0'0'64,"0"0"-1,0 0 0,0 0-1,0 0-6,0 0-7,0 0-9,0 0-9,0 0-9,-65-91-3,63 80-5,1 0-4,1-8-1,0-1-4,1-2-2,7 0-2,2 4-1,4 6-1,-4 3-2,5 7 1,4 2-2,1 6-1,2 11-1,-1 6-1,-5 6 0,-3 5 2,-6 3-3,0-1 5,-5-1 2,-2-5 3,0-9 0,0-1 1,0-8 1,0-7-2,0 0 0,0-5 0,0 0 2,0 0-4,0 0 0,0 0 1,0 2-3,0-1 4,0-1 2,1 0-1,7-3 1,2-9-2,3-5 2,-3-1-1,-1-3 0,-2-2 2,-3-3 0,0-3-2,-2 0 1,-2-1-1,1 9 2,-1 0 0,0 7 1,0 8-1,0 0 0,0 6-2,0-2-3,0 2 0,0-1-3,0 1-2,0 0 1,0 1 0,0 16 2,3 6 2,3 9-1,-1-4 1,0 0-1,-1-4 1,-1-7-1,2-4 1,-1-3-2,1-3-2,2 4-2,0-6-4,2 4-10,-2-2-14,0-2-29,9 2-32,-7-1-46,8 1-106</inkml:trace>
  <inkml:trace contextRef="#ctx0" brushRef="#br0" timeOffset="165784.4823">8084 15824 278,'0'0'44,"0"0"-7,0 0-8,12 101-6,-9-81-5,1 1-1,0-6-1,1-2-6,-1-6-2,3 1-2,-1-1 0,-3-3 4,6-3 5,2-1 5,4-5 4,3-8-2,-3-4-3,1-3-3,-2-4-5,-1-2 0,-1 1-3,-3-1 2,-4 6 1,-1 2 6,-4 1 0,0 6 4,0-8-4,-5 4-4,-5 1-4,-2-3-1,-4 5-2,6 2-2,-3 3-2,4 4-3,-2 3-2,-5 0-3,4 2-4,-3 6-9,6 0-24,3 6-35,4-3-83,2 2-124</inkml:trace>
  <inkml:trace contextRef="#ctx0" brushRef="#br0" timeOffset="166596.5288">10899 15833 421,'0'0'58,"0"0"2,0 0-5,0 0-12,-1-80-14,5 64-11,0 8-8,-2 3-5,6-2-3,-3 6-2,5 1-1,7 1 1,-2 11-2,3 8 1,-4 6-1,-2 3 2,-4 4-4,-4 1 4,-2-2-2,-2-3 2,0-9 4,0-3-2,-2-8 4,1-6 4,-1 2-1,2-5 0,0 0 0,-3 0-2,-3-8-2,-2-8 1,-1-6 0,3-5-2,2 0 0,2-2-5,2 1 1,0 1-3,0 8 3,0 6 0,2 9-1,-2 4 1,0-1-1,0 1-1,1-2 0,-1 2 1,2-1-1,2 1 0,1 6-1,2 8 6,3 4-3,-1 1 4,-1 3-4,2-4 0,-1-1-2,-2-5 2,1-2 0,-1-4-1,-2 1-4,1-2-5,-3-1-7,5 1-16,-4-3-22,0 1-27,5 1-31,-5-1-63,1-3-54</inkml:trace>
  <inkml:trace contextRef="#ctx0" brushRef="#br0" timeOffset="166996.5517">11175 15883 340,'0'0'40,"0"0"0,0 0-3,0 0-11,0 0-11,94 83-4,-74-49 0,-3 2 7,-2 1 3,-3-3 2,-1 0 1,-5-5-1,-1-8 2,-4-9 1,0-6 3,-1-1 1,0-1-5,0 1-4,0 1-5,0-6-8,-2 0 0,-7-6 0,-4-6-2,0-5-2,3-1-2,3 3-3,4-1 0,1 4 0,2-2 2,0-3 1,3 7-3,6-2-3,2 5-1,0 4-1,6-1 0,0 4 3,2 0-3,2 7-1,-1 3 0,-5 1 0,-4-1 4,-2-1 3,-4-1 3,-4 4-2,-1 3 2,0-1-2,-7 4 1,-6-1-1,-2-2 2,-2 2 0,0-2-2,0-2 0,1 3-3,4-6 1,2 0 0,3-3-3,4-5-2,0 3-4,3-5-14,0 0-9,0 0-22,0 0-27,0 0-46,11-7-105</inkml:trace>
  <inkml:trace contextRef="#ctx0" brushRef="#br0" timeOffset="167204.5636">11637 16056 487,'0'0'41,"0"0"4,0 0-4,0 0-9,0 0-13,0 0-7,0 0-2,0 0-3,0 0 0,80 9-2,-58-16-1,-9 0-4,3 3-2,-6 1-5,-5 2-5,0 1-10,1 0-24,1 1-34,2 3-75,1 9-105</inkml:trace>
  <inkml:trace contextRef="#ctx0" brushRef="#br0" timeOffset="167537.5826">11878 15899 613,'0'0'38,"0"0"-4,0 0-5,0 0-12,0 0-6,0 0-4,0 0-3,0 0 2,0 0-8,0 0 1,50-47-2,-41 47-3,6 4 1,-1 5 0,-3 5 1,-3 2 3,-4 4-1,1 2 4,-4 2 0,-1-7 0,0 0 3,0-4 2,0-1 0,-1-1 3,-1-4-3,2-1-1,0-6-1,0 0-1,0 0 1,0 1-2,0 1-2,0-1 0,3 1-1,10-2-2,2 0 2,5-7-2,-1-6 1,2-1-6,-1 1-4,-1-2-6,1 1-10,-1 2-14,-6 4-27,2 1-24,-8 4-49,-3 1-85</inkml:trace>
  <inkml:trace contextRef="#ctx0" brushRef="#br0" timeOffset="168233.6224">12391 15409 469,'0'0'49,"0"0"-2,0 0-5,0 0-10,0 0-3,0 0-4,0 0-3,0 0-1,0 0-5,-14-46-4,14 46-4,-2 0-5,2 0 0,0 0 0,-1 16-1,1 10-1,0 10 1,1 2-4,3 6 4,2 2-2,-1 3 4,1 1-4,-1 1 2,-1 3 2,-1 0-5,0 3 4,-3 1-5,0 1 0,0 1 4,0-2-3,-1-4 3,-1-2-1,2-6 0,0-2-1,0-5 0,0-2 0,0-2-3,0-4 6,0-9-6,0-10 6,2-5-2,-2-7 1,0 0 1,0 0 0,0 1 1,0 1 1,0 0 0,0-1-1,0 1 2,0-2-1,0 2-2,0 1-1,0-3-1,0 2-1,0-1 0,0 1-1,0 0-1,0-1 1,0-1-3,0 0-4,1 1-3,-1-1-20,0 0-21,0-1-71,0-7-150,-1-7-23</inkml:trace>
  <inkml:trace contextRef="#ctx0" brushRef="#br0" timeOffset="169188.677">12912 15822 356,'0'0'61,"0"0"9,0 0-3,0 0-9,0 0-21,0 0-7,0 0-10,0 0 0,0 0-1,1-18-3,-1 13-2,0-7-4,0 7 1,-1-7-1,-1 0 0,-2 3 1,-3-6-2,-2 3-1,-4-3-1,1 1-1,-3 4 0,4 2-2,-2 1 0,3 4-2,6 0 1,-6-1-1,4 4-2,-1 0-1,-3 0-1,2 0 0,-3 10 1,-2 2 0,1 3 0,2 2 0,1 2 0,2 1 1,-1-1-1,3-2-1,2-2 4,0 4-4,3-6 3,-1 7-1,1 0-1,0-3 1,6 7 3,1-2-3,4-2 0,0 1 0,1-1-3,0 0 4,-1-2 0,1-1-1,-1-2-1,-3 0 1,1-4 0,-2 1 1,0-2-1,-2-2-1,3 4 0,-3-7 1,0 2 0,0-2 0,-2-2 1,3 2-1,-2-4-1,0 2 1,0-1 0,1-2-2,1 0 5,2 0-2,7-2 0,-5-7 0,6-2 0,-5-3 0,1-4 1,-1 2 0,0-3 0,-3 2-1,2-1 0,-5 4 0,1 0 0,-4 5 0,0-3-1,1 1 0,0-1 1,-1 0-1,0 2 2,-1-2-2,-1 0-1,0-5 2,0 0 1,0-5 0,-1 1 0,-5 0 5,0 1-4,1 0 3,-3-1-1,-2 3-2,5 4 1,-3 2-1,-1-1 0,4 4-2,-5-4 1,4 7-1,3 3-1,0 2 2,3 1-2,-1-2 0,1 2-3,-2 0 2,1 0-3,-1 0 1,1 0-5,-1 0-4,0 0-10,0 0-19,1 0-63,-1 0-201,-6-3-17</inkml:trace>
  <inkml:trace contextRef="#ctx0" brushRef="#br0" timeOffset="171940.8345">4494 15219 493,'0'0'54,"0"0"0,0 0-13,0 0-8,-54-78-12,39 64-5,-2 2-4,1 0-3,3 4 1,4 4-1,0 1-2,5 2-2,-7 1-4,-3 0-1,3 8-3,-1 8 3,2 5 2,2 6-3,2 6 3,1 5-6,1 4 3,1 0 0,2 3 1,-1 1 0,2-2-2,0-5 1,2-4-2,3-6 2,4-6-1,3-4 0,-5-8 0,5-3-1,3-3-2,-4-3 2,9 1-2,-1-3 1,1 0 1,4 0 1,-8 0 0,0-3 0,-1-4 2,-1-2 1,2-4 0,-2 1 2,-2-5 1,1-4-1,-3 2 3,0-2-2,2-4 2,-2 3-2,-1 0 1,-1 5 0,-3 2-1,-1 5 0,-3 6 0,1-2-1,-2 6-2,0-1-1,0 1 0,0 0 0,1 0-1,1 0-1,-1 14 1,2 8 1,2 9-2,2 6 3,0 5-3,0 7 3,3 5-2,2 7 1,-2 6 2,-1 3-4,-2 0 4,-3 3-3,-2-1 0,-2-4 3,0-4-3,-5-8 1,-3-6 0,-1-9 0,-1-6 2,-4-4 1,-3-9 3,-1-4 1,3-8 6,-4-5 0,-1-5 0,0-5 0,-9-7-3,3-8 0,2-3-3,-1-7-1,4-5-2,1-2-4,5 0 2,6 1-3,5 2 0,4 2 0,0-2 0,8 3-2,7-1 1,2-3-2,5-2 0,2 0 1,1 2-7,1 1 0,-3 5-10,2 3-4,-4 6-8,-3 3-15,-4 6-25,1 3-35,-4 5-58,1 3-100</inkml:trace>
  <inkml:trace contextRef="#ctx0" brushRef="#br0" timeOffset="173192.9061">5022 15400 429,'0'0'19,"0"0"6,0 0 0,0 0-5,0 0-7,-16 88-1,16-63-3,5-1-2,0-4 3,4 0-5,-2-3 0,2-3 2,0-2 1,-1-1-1,-1-2 6,1-2-5,-5-4 1,5-1-1,-2-2-4,4 0 4,3-1-3,0-12-1,2-2 0,-1-9-3,-1 0-1,1-6 1,1 3 0,-1-5 4,1 0 1,-2-2 1,-1 4 3,-5-1 4,0 4 0,-3 7 1,-1 1-2,0 8-7,-3 5-1,1 0-3,-1 6-3,0-1 2,0 1-2,0 0 0,2 0 0,-2 1 0,0 14 2,0 9-2,0 7 2,0-1-1,1 0-1,1-1 0,2-4 1,1-1-2,1-1 4,2-4-2,-1-1-2,-1-6 2,0 0-1,-1-4 1,1-1 3,3 3-3,-2-6 2,-1 3 0,6-4 0,-2-3 0,1 0 0,5-2-1,-3-6-1,2-1 0,-1-8 0,1-3 0,-5 1 0,1-3 0,-2-3 0,0-2 1,-3-1-1,0-1 1,-1 0 1,-2 0 0,-3 1 0,0 7 2,0 3-2,0 6 1,0 6 0,0-1 0,0 7-2,0 0 1,0 0-2,0 0-2,-2 0 2,-2 13-1,0 6 0,-2 9-1,5-1 2,-1 2-1,2 0-1,2-2 1,6 0 2,4-1 1,1-3 1,0-6-1,-2-5 1,-3-4-1,-4-5 1,0 0-1,-4-3-1,0 0 0,5 0 0,-1 0 2,5-6-1,-1 1 0,-4-7 0,1-3-1,-2 4 0,1-6 1,-1 1-2,-1 3 1,2-2-2,0 6 1,0 1 0,1 1-2,-4 5-1,5-5 1,-1 5-1,-1-1 1,7 2-1,-5 1 2,4 0-1,8 0 1,-7 6 0,2 1 0,-4 1 0,-3 0 1,-3 1 0,0 2 0,-2-1 2,0 2-2,-1 0 1,0 5 0,0-5 0,-1 5 0,0-5 1,-2-2-2,0 2 1,1-8-1,2 1-2,0-5 1,0 0 0,0 0 2,0 3 1,0-3-1,5-5 0,2-9-1,4-6-1,1-4 1,2-2-1,-1 1 2,2-3-2,-2 3 1,-1 3-1,-3 7 2,-4 6-1,-2 6 1,-3 3 0,0-2-1,0 2 2,1 0-1,-1-1-1,2 1 1,-2-2-3,0 2 2,1 0 0,-1 0-2,0 0 2,0 0 0,0 3-1,2 4 0,-1 5 0,3 3 0,3-2 1,1 5 0,0-2-1,1 0 0,3 1 1,-1 3 0,1 1 2,-1 2-2,0 0 2,-3 1-3,-1-2 1,-2-5 1,-2 2 2,-3-1 2,0-1-1,0 4 0,-5-7 2,-4-4-1,-3-1-1,3-5 0,-7 3-3,6-5-1,0-2-3,-2 0-1,6 0-1,2 0 0,0 0-7,-1 0-3,1 0-12,-2-2-18,6 2-16,-2 0-23,-1 0-22,-3 7-43,-2 8-96</inkml:trace>
  <inkml:trace contextRef="#ctx0" brushRef="#br0" timeOffset="173556.9269">5366 16063 608,'0'0'33,"0"0"5,0 0 2,0 0-6,0 0-7,0 0-7,0 0-5,0 0-5,0 0 0,0 0-2,101-50-4,-66 37-2,7-1-3,1 4 1,6 0 0,1 1 1,2 2 0,-2 1-2,-3-1-1,0 3 2,-2 1-1,-2-2 2,-2 3-1,-2-3 1,-4-1-1,-2 0 0,-3-1 0,-5-1 0,-6 3-1,-5 0 1,-2 1 0,-8 3 1,2-1 1,-6 2-4,0-2 4,0 2-3,1 0 1,1-1 2,-1 1-1,1 0 0,-1 0-2,1 0-1,0 0-5,-2 0-2,0 0-7,2 0-10,-2 0-15,0 0-39,0 0-52,-2-5-149</inkml:trace>
  <inkml:trace contextRef="#ctx0" brushRef="#br0" timeOffset="173860.9443">6338 15262 653,'0'0'52,"0"0"-9,0 0-12,0 0-7,0 0-11,0 0-6,0 0-3,0 0-4,0 0-1,0 0 1,-5-33-1,11 40 2,3 7-1,4 5 0,-3 2 1,-1 1 0,0 3-1,0 1 1,-3-1-1,0-1 0,-3 1-3,0-8 2,0-1-4,-1-3 0,0-1-3,-1 0-15,-1-1-21,3 8-38,-1-6-72,1 9-135</inkml:trace>
  <inkml:trace contextRef="#ctx0" brushRef="#br0" timeOffset="174040.9546">6550 15913 728,'0'0'22,"0"0"9,0 0 1,0 0-7,0 0-10,0 0-7,0 0-3,0 0-4,0 0-5,0 0-17,-3 29-34,0-29-149,2-5-111</inkml:trace>
  <inkml:trace contextRef="#ctx0" brushRef="#br0" timeOffset="182344.4295">14949 15725 267,'0'0'41,"0"0"3,0 0 0,0 0-8,0 0-8,0 0-8,0 0-3,0 0-3,0 0-1,0-25-2,0 23-1,0 1-1,0-1-2,0 2 0,0 0-3,0 0-1,0 0 1,0 12-1,7 6 0,0 6 2,2 2-3,1-1 1,0 1-4,2-4 1,1-1-2,0-2 4,2-6-1,-3-3 1,1-5-1,5-5 1,0 0 1,4-3 3,0-7 0,-4-2 2,-2-5 6,0 0-2,-4-1 5,-2 1-3,0 1-1,-4 4-1,-2-4 2,-1 1-3,-1 5-2,-1-9-1,-1 7 0,0-1-2,0-1-1,0 0-1,0 2-1,0 6-1,0 1-2,0 5 1,0-1 0,0 1-1,0-2 3,0 1-2,0-1 0,0 1 0,0 0-2,0-1 1,0 2 1,0-1-1,0 1 0,0 0 0,0 0-1,0 3 2,2 13 0,-1 10-1,4 11 1,0 2 1,1 6-4,0 4 4,-1 4-4,4 5 1,-2 2 3,-1 1-4,0 1 2,-2-4-2,-1-3 2,0-5 0,-3-8 1,0-2 1,0-5-4,0-6 6,0 0-6,-6-3 4,0-3 3,-1 0-8,0 1 4,-5-2 1,2 0-1,0-2 5,-3-1-1,3-2-1,3-5 0,1-4 3,0-2 4,3-3 5,0 0-1,0 0-2,3-3-4,-5 0-3,-3-6 1,-4-9-1,-3-6 0,4-4-4,2-4-1,1-2 2,4-2-3,-1-1-1,5-1 4,0 1-8,0 3 7,6 1-2,3 1 0,2 1 0,3 0 0,0-2 0,2 3-2,2-2 2,0 2-1,2 3 1,-2 0 0,-1 2-1,-2 1-1,-1 4 1,-5 5 0,-3 6 0,-2-1 0,-1 3 2,1 1-3,-1 1 0,-3 2 1,0-3-3,0 3 2,0 0-4,0 0-1,0 0-4,0-2-3,0 2-5,1 0-6,-1 0-22,0 0-32,2 0-77,-1 0-138</inkml:trace>
  <inkml:trace contextRef="#ctx0" brushRef="#br0" timeOffset="183136.4748">15473 15463 397,'0'0'52,"0"0"-1,0 0-8,18-80-6,-7 63-7,0 0-6,0 4-7,2-1-5,-3 6-5,3 1-3,-4 4-3,1 3-2,4 0-1,-2 12-3,2 8 1,-5 5-3,-4 5 0,-4 4 0,-1 2-1,0 1-5,-4 1 3,-5-5-1,0-3 3,4-9 7,0-10 6,4-5 5,1-6 2,-2 0-3,2 0-2,0-1-2,0-12-3,9-9 1,5-7 1,1-3 1,4-3-2,0 0 1,-1-1 0,1 2 1,-4 0-1,0 4 2,-3 2 0,-2 4 0,-3 9 3,-2 4 1,-4 8 3,-1 3 4,0-1-3,0 1 2,0-2-3,1 2-4,-1 0-6,0 0-3,0 2-2,0 13 1,-4 7 2,-3 9-1,3 1 3,1-3-4,1 3 1,2-6 0,0-1-1,3-4 0,5-1 0,0-4-1,-1-6-2,2 0 0,4-3-1,2-2-2,5-2-3,1-3-8,0 0-13,2-6-27,4-1-30,-1-5-67,2 4-114</inkml:trace>
  <inkml:trace contextRef="#ctx0" brushRef="#br0" timeOffset="183606.5017">16069 15426 438,'0'0'45,"0"0"-3,0 0-8,0 0-7,0 0-9,0 0-3,-3 110 0,3-71-4,0 1 1,0 0-3,3-3-2,4-4 4,-2-4-5,-1-10 1,-1-2 0,0-7 2,-3-6 2,1 2 1,-1-6-2,0 0 0,0 0 2,0 2-1,0-1 2,0-1-2,0 0-5,-4-3-2,-5-10 2,-2-7-3,4-4 2,1-4 1,1-4-2,5-1-1,0-2-2,0 4-1,6 2-1,3 2 1,2 8-1,-3 4 1,2 4-2,1 2 0,-2 4-1,6 2-1,-1 3 1,-1 3-3,6 8 1,-6 1-3,-3 5 1,-3 2-2,-6 5 2,-1 0 3,-2 3 1,-8-2 3,-3 2-1,-1-5 1,-3-4 1,0-1-1,4-6 1,0-3-1,3-4-3,5-3-3,1 1-9,4-2-22,-2 0-26,2 0-26,0 0-35,0-4-57,5-6-56</inkml:trace>
  <inkml:trace contextRef="#ctx0" brushRef="#br0" timeOffset="184076.5286">16393 15598 394,'0'0'75,"0"0"-11,0 0-16,0 0-8,0 0-12,0 0-6,0 0-6,0 0-5,0 0-1,4-23-2,-4 23-2,-1 0-2,0 0-4,-4 0 0,-1 4-3,-2 8 2,-1 5-1,2-2 1,1 2 0,1-3 0,-1 1 1,3-6 0,0 2 2,0 0-3,1-7-1,2 1-1,0-5-1,0 0 1,0 0 0,0 0 1,9 0 1,4-5-1,2-7 1,-3 0 2,-1-3 1,-4 4-1,-1-1 2,-2 3-1,0-1 1,-1-1 3,-1 4 0,0 3 0,-2 4 4,0-2-2,0 2 0,2-1-1,-2-1-1,0 1-4,1 0 0,-1 1-3,2 0 0,-2 0 2,1 0-3,-1 0 2,5 0-1,-1 1-1,6 3 0,-3 0-1,5-3-2,-1 0-7,3-1-9,1 0-15,-2 0-30,9 3-30,-9-3-63,6 4-102</inkml:trace>
  <inkml:trace contextRef="#ctx0" brushRef="#br0" timeOffset="184342.5438">16554 15587 478,'0'0'25,"0"0"-2,0 0-9,0 0-6,0 0-3,0 0-4,0 0 0,0 0-1,0 0 0,0 0 0,47 21 0,-41-14 2,-5-2 2,2 3 0,-1-3 7,-1-1 8,1 2 9,-2-6 3,0 0 0,0 0-4,0 2-9,0 0-3,0-1-5,0-1-4,0 0-2,0 0-4,0 0-4,0-1-2,3-10-4,4-5-9,3-5-21,0 1-29,1-2-39,3 1-46,0-4-91</inkml:trace>
  <inkml:trace contextRef="#ctx0" brushRef="#br0" timeOffset="184724.5656">16771 15276 533,'0'0'39,"0"0"-7,0 0-9,0 0-12,0 0-7,0 0-2,0 0 1,-8 81-3,10-50-1,2 1 0,2 3-2,-1 0 3,4 0 0,0-2 0,4 0-2,-3-8 0,-3-7-7,-1-9 2,-3-4-4,-3-5-8,0 4-3,0 1-5,0 0-1,0-1 3,0-4 7,0 0 6,0 0 10,-2 0 3,-3 0 5,0 0 2,2-3 6,1-5 5,2-2 3,0-5 5,0-4-3,7-1-2,1 4-3,1-2-6,0 2-4,2 1-3,-1 2-3,-1 2-1,2 2 0,0 2-3,-2 0-1,-2 1 0,4 5-1,-1 1 0,5 4 0,1 7 1,-6 6-1,-3 2 0,-4 3-3,-3 3 0,0 0-2,0-7-3,0-1-14,-2-7-29,1-5-77,0 0-122</inkml:trace>
  <inkml:trace contextRef="#ctx0" brushRef="#br0" timeOffset="184866.5738">17083 15433 240,'0'0'-6,"0"0"-20,0 0-50</inkml:trace>
  <inkml:trace contextRef="#ctx0" brushRef="#br0" timeOffset="185536.6121">17269 15496 487,'0'0'52,"0"0"-3,0 0-10,0 0-10,0 0-9,0 0-6,0 0-3,0 0-3,0 0-3,0 0-1,-43 26-1,37-18-1,2-1-1,1-4-1,1 2-1,2-5 0,-1 0 2,1 0-2,0 0 1,0 3 0,0-1-1,0-2 2,0 2 0,0 0 0,0-1 1,0-1 1,0 2-2,0-2 0,0 0-1,4-2 0,4-3 1,0 0-1,-5 1-1,6 1 1,-5 3-1,0-1 0,8 1 0,-8 0 0,4 3 0,-1 2 2,-4-5-2,2 5 1,-5-5 0,0 0 0,6 0 0,3-2 0,3-9-2,2-4 0,-2-5-3,-1-3-3,-2 1-2,-1 1 2,2 1 0,-2 6 0,-5 5 0,-1 6-2,-2 3 0,0-2 3,0 2 0,2 0 1,-1 0 0,1 0 0,-1 7-1,1 3-3,-1 1 1,-1-7-1,2 2 2,-2-6 1,0 0 1,0 0-6,0 3-4,0-3-3,0 0-3,0 0 8,0 0 2,0 0 4,1 0-2,-1 0-4,0-3-4,0 2-9,0 0-8,0-1-13,0 0-13,0-3-14,0-3 0,0 1 14,2-2 30,-1 5 34,2 0 37,-2 0 25,-1 4 8,0-1 0,6 1-11,3 5-4,5 10-8,2 9-5,0 8 3,-3 7-4,-3 4-2,2 0-10,-5-2-18,-3-14-21,-1-8-39,0-8-109,-1-7-119</inkml:trace>
  <inkml:trace contextRef="#ctx0" brushRef="#br0" timeOffset="186800.6844">1658 15558 514,'0'0'39,"0"0"4,0 0-2,0 0-6,0 0-7,-36-77-10,33 72-7,1 2-5,2 3-7,-1-1 0,1 1-1,0-2-3,0 1-3,0 1 0,13 4-1,1 14 5,6 13 1,0 12 0,-5 8 0,-2 3-4,-3 0 2,-4-8 4,-3-14-1,-1-5 8,-2-14-3,0-7 3,0 0-1,0-6-3,1 0 2,3-9-1,5-10 4,0-10-3,1-6 3,0-5-4,0-2 3,-1-1 0,-2 1-2,0 2 2,-4 7-3,0 10 0,-3 10 0,1 8 0,-1 5 1,0-2-2,0 2-3,0 0-1,2 0 1,-2 16 1,3 8 2,1 12-2,2 3 1,5-2-3,0 0 2,2-5-1,4-7-2,3-4-5,2-6-2,5-8-5,1-5-7,2-2-8,1-8-26,-1-9-34,0-4-52,-2-5-67</inkml:trace>
  <inkml:trace contextRef="#ctx0" brushRef="#br0" timeOffset="187200.7073">2291 15520 612,'0'0'24,"0"0"1,0 0 2,0 0 0,26 98-4,-17-54-4,-2 3-6,-3 6-3,1 3 3,-2 3-6,-2 1-1,-1 4 0,2-2-6,-2-4 1,0-7-1,0-12 0,0-13 1,0-9-1,0-12 0,0-5-2,0 0 1,0 0 1,0 0-1,0 0 3,-2-10-2,-2-12 0,-2-10 1,1-3-1,1-6 2,1-5 0,-2-4 0,2-4 0,-2-4-3,4-1 2,-1 4-3,2 4 1,5 6 1,6 7-1,2 8 0,4 8-3,3 6-1,4 9-4,3 7-4,2 11-2,-1 13-1,-1 8 0,-6 8 0,-3 3 2,-7 6 3,-4 1-4,-7 1 5,0-2-5,-10-5 3,-2-7 9,-5-8 4,-1-10 2,-2-10 1,-1-7-6,1-2-9,0-11-6,3-4-14,5 4-16,4-8-25,3 2-43,5-1-78</inkml:trace>
  <inkml:trace contextRef="#ctx0" brushRef="#br0" timeOffset="187581.7291">2793 15724 574,'0'0'48,"0"0"-6,0 0-13,0 0-7,0 0-7,-80 88-10,69-66 2,-1 1-2,1 3-3,2 2 2,1 1-4,6 0 2,2-1-4,0 1 0,2-4 0,3-6-6,4-6 3,-3-5-4,2-4-6,5 0 0,0-4 3,4-9 3,-1-8 9,-1-8 0,-2 0 3,-2-4 3,-2 1 0,-3-1 2,-2 8 1,-1 3-3,-2 6 1,-1 5 0,2 4-3,-2 3 0,0-2-2,1 2-3,2 9 0,2 6 0,0 7-2,1 3-3,1 1-6,1-3-9,0-2-12,0-6-16,-1-5-34,1-6-41,3-4-62</inkml:trace>
  <inkml:trace contextRef="#ctx0" brushRef="#br0" timeOffset="188136.7608">3004 15871 284,'0'0'35,"0"0"-2,0 0-6,91 59-7,-68-40-6,-3-2-4,-1 0-1,-7-5 0,-2-1 1,-5-5 5,-3-3 14,1 2 23,-3-5 8,0 0 6,0 0-10,-6-5-21,-7-6-12,-1-7-10,-2-2-8,1-4-4,2-3-2,2-5-5,3-4 4,4-2-10,3-1 1,1 0-7,4 3-8,8 1-5,2 2-10,2 1-5,1 3-5,1 3 1,-1 4 8,-4 2 20,-3 6 14,-4 5 19,-3 6 15,-3 3 12,0-2 10,0 2-4,1 0-11,4 0-12,-1 11-11,4 12-6,3 13 2,-1 10-5,1 5 1,0 5-1,-1 0-4,0 1 1,-3-4-7,2-4-6,-3-3-13,0-7-31,-1-12-25,-4-11-14,1-8-19,-2-8 27,0 0 29,0 0 21,-3-13 48,-3-6 17,-4-7 13,1-3 22,2 2 10,-3 1 9,3 1 0,1 2-14,2 6-13,1 7-15,3 5-12,0 5-10,0-5-6,0 1-9,6-2 3,1-1-3,3 4-4,7-2 1,2 1-4,3 1 5,-5 0-4,-2 2-1,-2 0-9,-3 1-14,1 0-10,-4 1-1,2 11 2,-4 5 13,-2 5 7,-3 3-12,0 2-14,-5-1-38,-1-1-57</inkml:trace>
  <inkml:trace contextRef="#ctx0" brushRef="#br0" timeOffset="188265.7682">3419 15636 289,'0'0'-12,"0"0"-23,0 0-62</inkml:trace>
  <inkml:trace contextRef="#ctx0" brushRef="#br0" timeOffset="188628.789">3604 15763 319,'0'0'32,"0"0"6,0 0-4,0 0-5,0 0-2,-16 82-2,15-70-5,1 0-4,0 0-1,0-7 0,0 0 0,0-5 3,0 0 3,-2 0 3,2 3-4,0-3-4,-1 1-7,-1-1-5,1-4 2,-2-8-5,0 2 3,1-2-9,1 0 3,1 6-2,0 1-2,0 5-1,0 0 1,7 3 1,6 11 0,5 6 5,-4 4-3,2 1 2,-1-3 3,-6-7 2,-1-6-1,-5-4-2,-3-5-1,3 0-1,2-9-2,4-8 2,0-8-8,-5-4-12,-1-1-17,-3-1-23,0 8-17,0 0-26,0 9-26,0 6-50</inkml:trace>
  <inkml:trace contextRef="#ctx0" brushRef="#br0" timeOffset="188922.8058">3661 15325 590,'0'0'30,"0"0"-1,0 0 0,0 0-2,0 0-2,0 0-6,0 0-6,0 0-5,86 95-3,-69-61-4,-1-2 2,-4-2-4,-1-3-3,1-1-13,-5-4-17,-3-5-38,-1 0-56,-3-2-153</inkml:trace>
  <inkml:trace contextRef="#ctx0" brushRef="#br0" timeOffset="189122.8172">3735 15455 594,'0'0'18,"0"0"-2,0 0-4,0 0-8,52-89-7,-34 72-6,5 2-23,3 0-42,9 0-92,2-1-95</inkml:trace>
  <inkml:trace contextRef="#ctx0" brushRef="#br0" timeOffset="194738.1384">15553 16760 173,'0'0'32,"78"-15"-2,-31 6-4,3 1-3,6-1-6,5 2-1,1 0 1,5 1 4,-1 2 5,4-1 7,-1 2 2,2-1 3,1-2-7,1-1-6,-3 0-6,2-2-5,-2-1-2,0-3-2,0 1 3,-2-4-1,0 0 1,0-1-2,0-2-3,-2-1 1,-2 2-1,0-1-4,-3 4 1,-4 3-4,-2 2 1,-7 2 0,-5 4-1,-4 2 1,-7 2-2,-3 0 0,-10 0 0,-5 5 1,-5-1-1,-3-3-1,-2 3 1,-4-4-1,0 0 0,0 0-5,0 1-14,0-1-29,-8 0-39,-8-1-66,-10-8-110</inkml:trace>
  <inkml:trace contextRef="#ctx0" brushRef="#br0" timeOffset="197988.3243">28215 5545 356,'0'0'16,"0"0"9,0 0 8,0 0 3,0 0-2,0 0-8,0 0-8,0 0-6,0 0-3,0 0-1,43-73-1,-43 73 0,0-5-2,-3 3-2,-8 1-3,-8 1 0,-7 8 0,-9 14-1,-2 7 2,-5 5-2,-3 6 1,-3 1-2,0-1 1,1 3 4,-1-6-3,8-2 0,2-6-2,6-9 1,5-5-2,8-5 0,10-6-1,1-4-7,3-5-4,1-12-7,4-7 5,3-5 3,8-3 7,7 1 10,2-2 1,2 3 3,1 1 0,-1 2 1,-1 2-1,1 5 2,-4 1 1,-1 4 1,-6 5 1,1 1-3,-5 6 0,-3 1-3,1 0-3,-5 2 3,0-1-2,0 1 0,1 0 1,1 0 0,-2 0-1,0 0 2,1 0-2,-1 0-1,0 0-1,0 0-1,0 0 0,0 0 1,0 0 0,-1 0 1,-1 0 0,1 0 0,-1 0 0,1 0 0,-1 0-1,1 0-2,-1 0 0,1 0 1,0 0-1,-1 0 1,1 0 2,-1 0-3,1 0 2,-1 0 0,-2 13 2,1 8 6,-1 11 1,0 5 1,-2 2-1,0 1-5,-3 1-1,4-5 1,0-3-3,4-10 2,1-4-6,0-4 2,1-6-2,8 3 2,5-7-1,2-4 0,10-1 3,0 0-4,2-8 3,-1-4-5,1-2 4,-1 2-4,-4-1 3,0 1 0,-7 4-1,-1 2 1,-5 3-1,-6 2 1,0-1-1,-4 2-1,0 0 0,0 0-1,2 0-1,-1 0-3,-1 0-5,2 2-9,-1 3-21,-1 0-24,2 7-38,-2-4-86,0 4-67</inkml:trace>
  <inkml:trace contextRef="#ctx0" brushRef="#br0" timeOffset="201739.5388">18471 3380 167,'0'0'33,"0"0"1,0 0-3,0 0 2,0 0-1,0 0 2,0 0 2,0 0-3,0 0-3,-6-3-3,4 2-6,2 1-7,-1 0-3,1-2-6,-1 2 0,1 0 0,-2 0-2,2 0 4,-1-2 2,1 2 4,-2 0 3,2 0-1,-1-1-2,1 1 0,0 0-3,-2-1 0,2 1-2,0-3-2,-1 3-1,1-3-3,-2 3 2,2-2-1,-1 0 0,1 1 0,-2-1-1,2 1-1,0 1 0,0-1 0,0 1 0,0-3 1,0 3-1,0-2 1,0 0-1,0 1-1,0-1 0,0 1 2,0-1-1,0 1 0,0 1-1,2-2 0,-2 2 1,1-1-1,1 1 0,-2-1 0,1 1 0,1-2 1,-1 2-1,4-3 0,-1 0 0,-1-1 0,7 2 0,-6 0 0,0 1 0,7-1 0,-4 1-1,3-1 0,2 0 1,-8 2 0,9 0 0,-1 0 1,0 0-1,6 0 0,1 0 0,-3 0-1,7 0 1,-2 4 2,2-3-2,-1 1 0,4-1 0,3-1-2,1 2 3,2-2-1,3 0 0,0 0 1,2 0 0,1 0-1,-1 0 0,0 0 0,0 1 1,-4 2-1,2 0 0,-2 0 0,2 1 0,0-3 1,1 2-1,1-2-1,1 1 2,0-1-1,-1-1 1,4 0 1,-1 2-1,2-2 0,0 0-1,0 0 0,0 0 2,0 0-1,-2 0 0,1 0 1,-4 0-2,1 0 1,0 0 1,0 0-1,-1 1 1,-1-1-2,2 0 1,-2 2-1,3-2 0,0 0 0,0 0 1,1 0 0,1-2-1,-2 1 1,1-1-1,-4 1 1,0-1-1,-2 1 0,-2 1 0,-2 0 0,-1 0 0,-3 0 0,0 0 1,0 0-1,-3 1 0,3-1 0,2 0 0,1 0 3,2 0-2,3 0 1,2 0-1,3-1-2,-2-3 3,2-1-1,3 0 1,-3 2 0,-1 0-1,0 0-2,-1 2 1,-1 1 0,0 0 0,1 0 0,-1 0 0,1 0 1,-1 0 0,2 0 0,0-2 0,3 0-2,3-1 3,3 2-1,0-2 1,3-1 0,2 0-1,-1 1 0,1 0-1,0 0-1,-1 0 1,1 2 1,-3 1-1,-1 0 0,-2 0 0,-1 0-2,-1 0 2,0 0 0,1 1 1,-3 1 0,1-1-1,3-1 0,-1 0 0,1 0 1,2 0-1,0 0 1,1-4 0,0 1-1,2-1 0,1 1 1,-1-1-1,-1 1 0,2 1 1,-4-1-1,-1 3 0,-3 0 2,-1 0-2,-2 0 0,-2 0 0,0 3-1,-3-2 1,0 2 1,0-3-1,1 0 0,0 0 0,0 0-2,1 0 2,1 0 1,0-2-1,0 1 0,-1 0 1,-3-2-1,0 3 0,-3 0 0,-3 0 0,-2 0-1,0 0 1,-1 0 0,-2 0-1,2 0 1,-1 0 1,-2 0-2,5 0 2,-1 0-1,4-4 0,0 3 1,3-2-1,-2 1 0,2 0 0,-4 1 0,-1-1 0,-2 2 2,-1 0-3,-8 0 1,0 0 0,-6 0-1,0 0 1,1 0 0,-9 0 0,7 0 0,-5 0 0,-1 0 0,5 0 1,-4 0 0,-2 0 0,8 2 0,-6-2-1,0 0 1,5 0 0,-4 0-1,5 0 0,1 0 0,-2 0 0,1 0 0,-7 0 0,6-2 2,-5 2-2,0-2 1,4 2 0,-3 0-2,-3 0 2,2 0 0,-2-2-1,2 2 0,4-2 1,0 1-2,-5-1 2,7 1 0,-6 1-1,0 0 0,7-1 0,-6 1-1,-1 0 1,2 0 0,-8 0 0,0-3 0,0 3 0,1 0 1,0 0-2,1 0 2,-1 0-1,1 0 1,-1 0 0,1 0-1,-1 0 1,1 0 0,0 0 2,0 0-1,-1 0-2,1 0 1,-1 0-2,1 0 2,-1 0-1,0 0-1,1 0 2,-1 0-2,1 0 1,-1 0 0,1 0-2,-1 0 2,1 0 0,-1 0-1,1 0 1,-1 0 1,1 0-1,-1 0 2,2 0-2,-2 0 1,0 0-1,-1 0 1,2 0 0,-2 0 0,1 0 0,-1 0-1,2 0 0,-2 0 0,1 0 0,-1 0-1,0 0 1,2 0-1,-2 3 0,0-3 1,1 0-1,-1 0 1,0 0-1,0 1 1,0-1 0,0 0 0,0 0 1,0 0 0,0 0-1,2 0 0,-2 0 0,0 0 0,0 0 0,0 1-1,0-1 1,0 0 0,0 0-1,0 0-1,0 0-3,0 0 1,0 0-1,0 2-8,0-2-20,3 7-30,0 0-59,0 1-151,-3 0 1</inkml:trace>
  <inkml:trace contextRef="#ctx0" brushRef="#br0" timeOffset="202748.5966">8042 15167 273,'0'0'1,"0"0"-2,0 0 2,0 0 0,0 0-1,0 0 0,0 0-3,0 0-1,0 0 0,0 0-1,29-50 1,-9 48 1,7 0-3,2 1 1,1 1-5,3 0-6,6 0-3,2 0-1,1 0 5,4 0 3,1 3 5,1 0 1,3 1-1,0-3-3,0-1-4,4 2-3,2-1-2,0 0-1,4 4 1,1 0-1,3 1 10</inkml:trace>
  <inkml:trace contextRef="#ctx0" brushRef="#br0" timeOffset="203666.6491">13527 15209 10,'0'0'20,"0"0"11,0 0 3,0 0 1,0 0-2,0 0-9,0 0-10,0 0-6,0 0-1,12-1-4,-10 1-1,-2 0-3,0 0 1,0 0 1,0 0-1,0-1 3,0 1-1,0 0-3,0-3 2,-2 3-3,1 0 0,-1 0 0,1-3 0,-1 3 2,1-1-6,-1 1-1,1 0-8,-1 0-4,1 0-2,-2 0-1,2 0-6,-1 0 1,1 0-3,-3 0 4,-1 0 9</inkml:trace>
  <inkml:trace contextRef="#ctx0" brushRef="#br0" timeOffset="204261.6831">13527 15209 0,'-38'0'0,"36"0"1,1 2 2,-1-2 0,1 1 3,-1-1 4,1 1 5,-1-1 3,1 3 6,-1-3-3,1 0 1,-1 0-3,1 0-5,0 0-1,-1 3-1,1-3-3,-1 0 4,1 0-3,-2 0-1,2 0 0,-1 0-5,2 0 1,-1 0-1,1 0-1,-2 0-1,2-3 3,-1 3-1,1 0-2,-2 0 4,2-3 1,-1 3 1,1-1 2,-2 0 1,2-1-1,-1 2 4,1-1-2,0 1-1,-1-1-2,1 1-2,0-3-2,0 3-2,0 0 2,-2 0-3,2-3 0,0 3 0,0 0 0,0-1 0,-1 1 1,1 0 2,0 0-2,0-1 4,0 1 4,0 0 2,0 0 2,0-2-1,0 2-1,0 0-2,0 0-1,-2 0-1,2 0-2,0 0-2,0 0-1,-1 0 1,1 0-3,0 0 1,-2 0-1,2 0-1,0 0 0,-1 0-1,1 0 0,-2 0 1,2 0-1,-1 0 0,1 0 0,0 0 0,0 0-1,-2 0 1,2 0 0,0 0 0,0 0 0,0 0 0,-2 0 1,2 0-2,0 0 0,0 0 0,0 0-1,0 0 0,0 0 0,0 0 1,0 0-4,0 0 3,0 0 0,0 0-2,0 0-1,0 0 0,0 0-3,0 0-2,0 0-2,0 0-9,0 0-7,-2 0-12,2 0-6,0 0-10,-3 4-5,2 2-16,0-2-8</inkml:trace>
  <inkml:trace contextRef="#ctx0" brushRef="#br0" timeOffset="208900.9485">7705 15100 154,'0'0'42,"0"0"0,0 0-1,0 0-5,0 0 0,0 0-7,0 0-3,0 0-5,0 0-5,-12-22-3,10 20-7,2 2-3,0-1-3,0 1 2,0 0-1,3 8 2,8 7 2,3 7 1,1-1 1,1 2 1,0-3 1,-1 0-2,-1-4 0,-5-6 3,1 1 1,-2-5 3,0-1-1,-1 0 1,-4-4 1,7 0 1,-3-1 2,5-2-1,2-10 2,-1-3-3,3-3-2,-3-3-7,4-3 2,0-3-7,0-2 3,0-2 1,3 1 0,2 0 0,-2-2-2,3 3 0,-1 2-4,0 2 1,-2 5 0,-1 3 0,-6 8-1,0 1 0,-6 3-1,-4 2 0,1 1 2,-4 2-2,0-2 1,0 2 0,2 0-2,-1 0 2,1 0 0,-1 0-1,1 0-2,-1 0-3,2 0-11,-2 0-26,-1 0-38,2 0-84,2 0-114</inkml:trace>
  <inkml:trace contextRef="#ctx0" brushRef="#br0" timeOffset="209917.0066">11928 15135 167,'0'0'33,"0"0"-1,0 0 0,0 0-3,0 0 8,0 0-1,0 0 6,0 0 2,0 0 4,0 0-6,-63-40-4,61 40-7,2 0-5,-1 0-8,-1-2-5,1 2-10,-1 0-3,2 0-2,0 0-1,0 9 5,6 6-3,8 3 5,3 2-4,0-3 2,2 1-1,0-4-1,-2-5 2,-4-1 2,0-3 3,-4-2 3,2-3 3,5 0 1,0-6-1,2-6 0,0-5 0,2-5-5,-1-5 2,4-6-4,2-6 2,4-4-1,1-4-1,2 0 1,1 2-4,-1 4 1,-1 5-3,-3 6 1,-5 6-2,-6 9 0,-5 4 0,-4 6 1,-5 1-2,1 4 1,-4 0 0,0-3-3,0 3 4,1 0 1,1-2-2,-1 2 0,1 0 0,-1 0-3,-1 0 3,2 0 1,-2 0-3,0 0 0,1 0-3,-1 0-4,0 0-7,3 9-14,-2-4-23,1 3-45,-1 2-78,-1-3-107</inkml:trace>
  <inkml:trace contextRef="#ctx0" brushRef="#br0" timeOffset="211549.0999">21676 5420 252,'0'0'47,"0"0"-2,0 0-6,0 0-7,0 0-9,0 0-8,0 0 0,0 0 3,0 0 8,27 4 2,-18 16 0,1 6-5,-3 3-7,2 0-5,0 0-2,2-1-1,-2-2-2,1-6 1,0-5-2,0-5 2,-2-3 3,3-4 1,7-3 1,3-3 1,8-11 2,1-9-4,5-7-2,3-7-3,3-4-1,3-3-3,4 0 3,-2 2-4,3 3 0,-2 0 0,-1 4 0,-4 3 0,-2 5-5,-5 3 5,-5 6-5,-4 2 3,-8 8 1,-7 1 1,-2 5-2,-5-1 0,0 3 2,1-2-3,-5 2 2,0 0 0,0 0 0,1 0 1,6-2-1,-1 2-1,0-1 1,6-1 0,-1 0-1,-1 1 1,7-3-1,-2-1-2,1 0-6,4-2-16,-3-1-42,-5 2-102,-2-1-122</inkml:trace>
  <inkml:trace contextRef="#ctx0" brushRef="#br0" timeOffset="216284.3708">13293 15363 363,'0'0'58,"0"0"-2,0 0-7,0 0-4,0 0-8,0 0-10,0 0-8,0 0-5,0 0-6,-18-2 0,4-5-2,0 0-1,-2-3 0,0 0-2,2-1-1,-3-3 2,2-1-1,-1 0 2,2 0 4,-2-1-3,6 5 1,-1 2 1,0-1 0,4 3 2,-5 0 0,4 2-3,-3 0-2,3 2 0,-5 1-5,-5-1 3,1-1 0,-1 1-2,0 3 1,-1-4-2,6 4 0,-9-1 1,2 1 0,0 0 0,-2 0-2,5 0 2,2 0 0,1 0 1,-6 0 3,8 0-4,-8 0-2,1 1 1,4 3-1,-6 4 1,5 2 3,0 0-5,3 6 2,-1-2-1,0 6 1,2-3 0,1 1 1,1 1-1,0 0 0,3 1 0,0 3-1,-1-1 1,-1 2 0,1 1 1,-1-1 1,1-1-2,1 1 2,-1 1-2,2 0 2,2-1-2,1-8-1,-1 2 0,1 0 1,3 2 0,-1 6 0,1-2-1,0-1 2,0-1-2,0-1-1,0 3 5,3 0-6,0 2 5,1 1-2,-1 0-1,-1 3 2,1 1-2,0-1 2,0 2-2,0-2 2,2 1 0,-1-2 2,1-4-3,1-1 0,0-5 0,2 1-3,0-4 2,4 3 0,1-3 1,2 3 1,3-2-2,1 2 1,-2 1 0,0 1 0,1 0 1,-4 2 0,2 1 0,-3 0-5,1 0 5,1-2-5,1-2 4,-2-4 1,4 0-1,-2-3 1,2-1-1,0 0 1,2 1 1,2-4-2,-1 3 1,0-2 0,-1 0-1,1 0 1,-2-1-1,2 1 1,-1-3-1,-1 3 0,2-3-1,1 0 1,-2 3 0,2-5 0,1 1-1,-1-2 0,1-4 1,0 0 1,0 0-1,-1 0 0,0-7 0,-1 0 0,-1-1 0,-2-1 1,0-2 0,-3 2 0,1-1 0,-1 0-1,-4 3-1,-1 0 0,2-3 3,1 1-3,-3 0 1,0-2 1,1-1-1,0 1 2,3-8 0,-2-1-2,-4-3 1,4-6 4,-3 0-4,-1-3 5,0-2-4,1 2-2,0 0 2,-1 0-1,-3 3 1,4 0 1,-5 1 0,2 3-1,-1-2 1,-3 3-3,1 0 0,1 5 0,-2 2 0,-2-1 3,0-2-1,0-8-3,0 2 0,0 1 0,0-3 1,0 0 3,0 2-2,-2 0 2,1 0-6,-2 8 4,2 1-1,-1-2 1,2 4 3,-2-2-2,2 5 0,-3 0 0,0-5 0,1 4-1,-2-3 0,-1 0 0,1 6 1,-3-3 0,0-1 0,-2 0 0,-4-3-1,1 1 0,2-1-1,-3 3 2,0 1 0,0 1-1,5 2 0,-3 0-1,0 0 0,5 0 1,-4-2 0,0 0 1,3 4-1,-3-3-1,1-2 0,-1 1-1,1 0 2,0 0-1,-1 0 3,0-1-2,-2-2 0,4 5 0,-1-1-2,1 0 2,0 4 0,-3-5 0,4 6-1,-2-1 1,-4-1-4,6 4 4,-7-3 1,5 2-2,0 3 2,0-1-3,5 0 1,-2 3 0,0-1-1,0 1-1,1-1-2,-7-1-1,8 2-7,-8-1-7,-6-3-17,0-1-42,-9-3-160,-1-6-75</inkml:trace>
  <inkml:trace contextRef="#ctx0" brushRef="#br0" timeOffset="223216.7673">18489 16649 150,'0'0'40,"0"0"-2,0 0 1,0 0-5,0 0 1,0 0-5,3-88 0,-1 72 1,1 4 0,0-3-1,1 5-1,0 1-5,-1 1-6,1-2-1,1 3-4,1-2 2,6 2-2,3 1 1,10-1-5,5-2-2,9 4 0,12-3-3,14 1-2,13-1 1,14 1-3,14 0 1,14 0 1,10 1-2,9 1 1,5-1-1,4 0-1,-4 0 1,-2 0 0,-9 1 0,-11 1 0,-16-2-3,-19 1 0,-17 2-2,-18 1-3,-22 2-6,-14 0-11,-8 0-12,-8 0-25,0-2-53,0-3-123</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33:01.776"/>
    </inkml:context>
    <inkml:brush xml:id="br0">
      <inkml:brushProperty name="width" value="0.05292" units="cm"/>
      <inkml:brushProperty name="height" value="0.05292" units="cm"/>
      <inkml:brushProperty name="color" value="#FF0000"/>
    </inkml:brush>
  </inkml:definitions>
  <inkml:trace contextRef="#ctx0" brushRef="#br0">7568 2658 267,'0'0'45,"0"0"-4,0 0-8,0 0-13,0 0-5,0 0-7,0 0-1,0 0-4,0 0 0,0 0 1,3-10 0,-3 8 2,0 2 1,0 0 5,0 0 2,2 0 6,0 0 0,1 12-1,1 5-2,2 9-5,-1 1-2,1 2-3,0 1-2,0 0-1,0 2 1,0-3-3,1 0 1,3-5-1,-1-4-1,1-2 1,-1-7-2,-1 0 1,0-6 0,-1-2 2,3 2 1,-1-5 0,5 0-2,2-3 1,3-7 0,-3-6-1,0 0 2,-2-3-2,-1 0-1,-1-2 1,-3 1-2,0-1 3,-3-1-1,0 0 3,-3 7 0,-2-1 0,1-2 2,-1 5-2,-1-6 0,0 6 1,0 1-4,0 0 3,0 7-1,0 0 2,-3 0-2,2 3-2,0-3-3,-1 2 0,2 3-1,-3 0-1,0 8 3,0 8-1,-2 9-1,2 4 0,1 3 2,2 5-2,0 3 4,0 1-2,2 1 0,-1-1 0,3-3 0,-2-2-1,-1-1 1,-1-2 6,0-1-5,0-1 4,-1-2-6,-6 0 1,-2-4-1,0-4 1,-3-1 0,-2-3 0,-1-4 2,-1-3 0,-5 0 1,1-5 1,-3-2 0,0-3 1,0 0 1,2-3 0,6 0 0,1-4-1,5 5-2,4-1 0,1 1-1,4 2-2,-2-2 0,2 2-3,-1 0-2,-1-1-1,2 1-3,0-2-2,0 2-9,2-3-22,11 2-32,7-2-55,8-2-112</inkml:trace>
  <inkml:trace contextRef="#ctx0" brushRef="#br0" timeOffset="337.0193">8206 3154 422,'0'0'51,"0"0"1,0 0-12,0 0-5,0 0-8,0 0-3,0 0-6,20 105-4,-20-73 2,0 1 1,-3-1 1,0 0-1,-1-2-4,1-3-7,-1-8-1,2-9-3,2-3-2,0-7 0,0 4-1,0 2 0,0-1-1,0 1 0,0-6 0,0 0-1,0 0-6,0 1-8,0-1-13,0 0-23,7 2-34,-1-1-77,0-1-109</inkml:trace>
  <inkml:trace contextRef="#ctx0" brushRef="#br0" timeOffset="1088.0623">7853 4066 400,'0'0'43,"0"0"1,0 0-3,0 0-8,0 0-7,0 0-7,0 0-5,0 0-1,0 0-3,-5-6-2,5 6-2,-2 0 0,2-1-4,0 1-1,0 0 1,0 0-2,0 0 1,0 0 0,0 0-1,0 9 1,0 7-1,2 5 0,3-2 1,-2 3-1,0-2 0,1 2 1,0-1-1,2 0 2,0-8-1,-2 1-1,1-7 0,0 1 1,1 0-2,-3-4 3,8-4 0,0 0-1,6-4 1,1-9-3,-1-4 3,-3-2-2,1 0 2,-4-1 0,-2-1 0,-1 1-1,-2 3 3,-1 0 0,-2 3 2,-2 3 1,-1 4 0,2 1 0,-2 6-2,0-1-2,0 1-1,0-2-3,1 1-3,-1 0 1,0 1 1,3 0 0,1 5 1,2 11 2,-2 6-2,-1 2 1,0 4 1,-3 6 1,0 1-1,0 2 5,0 1 3,-1 1 1,-7-2-1,-3 4 0,-2 0 2,-4-1-3,-2-2 2,-3-3-7,-1-6-2,0 0 0,-1-9 0,1-4 0,6-6 0,1-2 1,5-5-1,-1-3 1,0 0-2,6 0 1,-3 0-3,4 0 0,1-1-1,-1-1-2,5 2-3,-1-2-7,1 2-11,0 0-12,0-1-27,0 1-27,0-5-51,12 3-124</inkml:trace>
  <inkml:trace contextRef="#ctx0" brushRef="#br0" timeOffset="1433.082">8138 4451 478,'0'0'39,"0"0"-3,0 0-12,0 0-11,0 0-11,0 0-5,86-2-4,-72 12 0,-2 4-4,-4 2-3,-2 4 1,-3 3 0,-3 1 8,0 2 6,0-2 7,-3 0 3,-2-5 2,-1 0 2,-1-1 0,2-5 3,0-1 3,1-3 1,2-4-4,1 1-4,1-2-4,0 2-2,1 1-3,4 0 0,7-7-3,6 0-1,5-9 1,6-5-2,-2 0 0,-1-1-3,-1 3 1,-5-3-4,-5 6-4,-2 1-9,-6 4-24,-4 1-12,3 1-20,-6 2-41,0 0-54</inkml:trace>
  <inkml:trace contextRef="#ctx0" brushRef="#br0" timeOffset="1714.0981">8050 5235 572,'0'0'48,"0"0"-5,0 0-13,0 0-12,0 0-9,0 0-6,0 0 0,0 0-3,0 0 0,0-5 0,0 5-5,0 0-11,0 0-22,0 0-47,0 0-56,0 0-137</inkml:trace>
  <inkml:trace contextRef="#ctx0" brushRef="#br0" timeOffset="1869.107">8076 5746 391,'0'0'69,"0"0"-13,0 0-26,0 0-25,0 0-23,0 0-14,4 82-32,-4-72-74,-2 1-93</inkml:trace>
  <inkml:trace contextRef="#ctx0" brushRef="#br0" timeOffset="2018.1155">7942 6360 372,'0'0'43,"0"0"1,0 0-6,-1 93-16,1-71-16,0 3-8,0 1-12,0-1-26,0 2-38,-4 2-75,2 0-74</inkml:trace>
  <inkml:trace contextRef="#ctx0" brushRef="#br0" timeOffset="2166.1239">7763 7428 346,'0'0'58,"0"0"-16,0 0-22,-10 79-18,10-68-11,0 0-25,0-7-42,0 2-111</inkml:trace>
  <inkml:trace contextRef="#ctx0" brushRef="#br0" timeOffset="2354.1347">7714 8000 544,'0'0'59,"0"0"-13,0 0-22,0 0-19,0 0-5,-21 84-5,18-73-7,0-2-16,1-5-32,1 1-54,-2-1-93,-4 3-45</inkml:trace>
  <inkml:trace contextRef="#ctx0" brushRef="#br0" timeOffset="3057.1749">7575 8567 473,'0'0'44,"0"0"-5,0 0 0,0 0-1,0 0-3,0 0-6,0 0-7,45 77-8,-36-52-6,1 1-3,0-6-3,-4-6-2,-2-4 0,3-5 0,-2-2 1,-2-1 2,5-2 1,1-3 0,2-9 0,4-5-1,-2-3-1,-3 1 0,0-3 0,0 4-3,-2 2 2,-3 3-1,0 4 0,-1 0 2,2 0-2,-5 4 1,2 2 0,-3 3 0,0-2 2,0 2 1,1 0 1,-1-2 0,2 0-1,-2 2 0,0-1 1,1 1-2,-1-2 0,0 2-2,0 0-1,0 0-2,0 2 1,2 15 1,-2 10 0,1 13 1,2 12 0,-1 8 4,1 8 1,-3 4 4,0 0-3,-2-3-1,-5-4-1,-3-8-5,-3-8 5,0-3 0,-3-9 0,0-5-1,-3-6-2,-1-5-1,1-6 1,-2-3 3,6-5-4,-2-4 0,-2-3 0,0 0-4,-4-3 3,3-6 0,2-3-1,4-1-2,4 1 0,2 0-5,4 2-1,-1 0-10,2 1-9,1 4-17,2-4-27,3 3-33,8-3-80,6 0-95</inkml:trace>
  <inkml:trace contextRef="#ctx0" brushRef="#br0" timeOffset="3585.2051">8214 9193 544,'0'0'68,"0"0"-8,0 0-13,2 83-11,-4-51-9,-3 0-8,0 0-6,1-2-6,-2-1 1,3-12-3,-1 0-1,1-7 0,1-5-3,0 0 1,2-5 0,-2 0-2,-2 0 1,-5-5-1,-3-8-1,-2-7 1,4-1-1,0-4 0,3-3-1,2 1 2,2-1-1,3 0 0,0 2 1,3 4-3,6 0 4,4 3-5,2 4 4,0 1-2,1 2 2,2 4-2,-7 2 2,5 2 0,-7 1-1,3 3 1,5 0 0,-4 0 0,7 10 0,-4 7 3,-2 8-3,-1 9 3,0 5-3,-1 7 0,2 4 1,1 1 0,1 0 2,-2-6 1,1-8 2,-5-8-3,-3-12 1,-1-7-4,-3-5 2,-3-5 1,0 0 0,1-2 0,-1-15-2,1-5-1,-1-10-1,0-3 0,-1 0-1,-3-3-1,-2-4-2,0-1-6,0-6-7,2-1-11,-2-1-17,1-4-43,0 3-74,-1-4-133</inkml:trace>
  <inkml:trace contextRef="#ctx0" brushRef="#br0" timeOffset="4988.2854">7351 2309 458,'0'0'48,"0"0"3,0 0-9,0 0-4,0 0-11,0 0-8,0 0-5,0 0-5,0 0-3,-4-44-3,4 41-1,4 1 1,5-1-1,8 1 0,2-1 0,4-1 0,3 1 2,3-1-1,3-4-1,7-2 0,1-4-2,5 1 1,4-2 2,0 1-2,-1 2 1,1 0 0,-2 7-1,0 0 0,-5 3-2,2 2 1,-5 0-1,-3 7 2,2 0-1,0 0 1,2 1-1,2-1 1,4-2-2,2-1 1,2-1 1,5-3 0,0 0 2,4 0 1,0-5-2,4 0 1,-1 3-1,1-1-1,2 3 2,1 0-2,-3 3 0,2 4 0,-2 3-1,-1-1 1,-2 1 0,4 0-1,1-3 0,0 0 0,4-1 0,2-1 0,6-4-1,1-1 2,2 0 0,3 0 1,1 0-1,0 0 0,1 0-1,1 0 0,-3 2 0,1 4 0,-4 2-1,-1 2 2,0 2-1,0-1-1,2-1 1,-1-1-1,2 1 1,2-3 0,-1 0 2,2-2-2,1-2 1,1 1-1,1-4-1,2 0 1,-1 0 0,1 0 0,-2 1 0,-1 1 0,-2 3 0,2-3 0,0 3 0,-2-3 0,0 3 0,2 0 0,-1 0 0,2 0 0,1-3-1,5 0 1,4-2 0,1 0 0,1 0 0,-1 0 1,2-2-2,1 0 1,-2-1 1,-1 2-1,-2 0 0,-3 1 0,-1 0 0,-2 0-1,-2 0 2,1 2-1,-2 3 0,2 1 0,-4 1 0,1 0-2,3-2 2,0 0 0,4-3 0,2-2 1,3 0-1,1 0 0,-1-5-1,1 1 2,0-1-1,-3 0 0,-2 2 1,-1-4 0,-3 2-3,-4 2 2,-2 1-1,-4 0 1,-1 1 1,-2 1-1,-3-2 1,3 0 0,-4 2-1,2 0 0,-3 0 1,0 0-1,0 0 0,-4-1 0,0-3-1,-5 4 1,-3-3-1,-5 3 0,-7 0 1,-4 0 0,-9 0 0,-10 0 0,-7 0-3,-5 0 0,-8 0-2,0 0-6,-6 0-13,0 0-33,0 0-82,0 0-161</inkml:trace>
  <inkml:trace contextRef="#ctx0" brushRef="#br0" timeOffset="6185.3538">9771 1551 273,'0'0'41,"0"0"10,0 0-1,0 0-9,0 0-7,0 0-7,0 0-5,0 0-6,0 0-7,0-8-2,0 8-2,0 15 0,-1 11 4,-2 10-2,0 7 3,-1 4-3,-2 3-2,2 3 11,1 1-3,0 1 0,1 6 0,1 2-11,1 4-3,0 4 2,0-2-3,3 4 2,1 0 6,2 1-2,0 2 2,-2 3-3,-2 2-6,-2 5 3,0 0-2,0 4 2,-6-1 3,-4-3-3,2 2 4,-2-4-3,0 1-1,0-3 2,1-4-3,1 0 3,1-6 1,2-2-4,2-4 2,2-1-2,-1 1 0,2-3 2,0 3-1,-1-1 1,1 3-3,-2 1 2,1-1 2,-2-1-3,-1 1 4,0-1-4,-1-3 0,1 1 2,-2-2-3,2 2 3,-2-1-2,3 0 0,0-3-1,2-1 2,1 1 3,0 0-2,0 1 2,0 1 0,0 3-5,-3-1 5,-1 0-2,-4 1 1,-2-3 0,2-1 2,-3-1 2,0-1-3,1-2 2,-1-1-5,2 2 0,0-1 3,0 1-2,2 1 5,-3 1-4,3 0 1,-1 1 2,1 2-5,0-1 4,1 4-3,2 0 1,-1 0 0,2-1 0,-1 1 0,0-2 0,1 2 1,-1-6-1,1 3-2,-2-2 3,1-3-3,0 0 0,-1-3 1,0 1 0,0-1 2,1 0-2,-2 3 2,2 0-1,-2 0 2,-1 0 0,2 2-4,3 0 3,-1-1-3,0 1 0,0 2 3,1-1-2,-2 4 1,0-5-2,-2 3 3,2-3-3,-4-1 0,2 1 4,-3-3-4,0-2 3,0-1 0,-2-3-3,2-1 1,-1-4 0,0-3-1,3 2-1,1-1 1,1-1 0,1 0 0,1 0-1,1-2 3,2 2-2,0 0-1,0 0 4,0 0-5,-1-1 1,1-2 1,-3-4-1,1 1 2,0-3 0,-1-1 0,0-3-1,2 0 1,1 1-1,0-1 1,0-3-1,0 2 0,0 1-1,0-2 1,3 0 3,1-2-6,0 0 6,2-3-6,-2-1 1,-1-8-1,2-2-2,-2-4-2,-2-6-7,1 1-4,-2-4-5,0 0-9,0 0-17,0-4-35,0-18-87,0-19-105</inkml:trace>
  <inkml:trace contextRef="#ctx0" brushRef="#br0" timeOffset="6933.3966">10529 2663 460,'0'0'57,"0"0"-1,0 0-8,0 0-12,0 0-8,0 0-8,0 0-3,0 0-5,0 0-4,0 0-1,9-32-1,14 15-2,7-1-2,6 1 2,5-1-5,4-1-7,-2 4 8,2 1-9,-6 2 8,-3 2 0,-4 5 0,-10 3 0,-8-1-1,-8 3-2,-6 0-1,4 0-7,0 0-10,1 0-5,-2 7-33,-3 1-16,-6 4-51,-7 3-56,-3 1-42</inkml:trace>
  <inkml:trace contextRef="#ctx0" brushRef="#br0" timeOffset="7213.4126">10741 2609 364,'0'0'32,"0"0"1,0 0 0,0 0 6,0 0-4,0 0-4,0 0-1,0 95-4,3-66 0,0 1 0,-1 2 1,-1 0 1,-1 3 1,2-2-4,-2-4-4,0-2-7,0-7-5,1-2-4,1-1 0,-1-5-3,1-2 0,-1 0-1,2-5-2,-2 0 1,0-1-1,-1-4 0,0 0 0,0 0 0,2 3-2,-1-3-1,1 0-4,-1 0-8,1 2-14,2-2-26,-1 0-42,3-7-77,0 0-118</inkml:trace>
  <inkml:trace contextRef="#ctx0" brushRef="#br0" timeOffset="7497.4289">11175 2939 522,'0'0'53,"0"0"-7,0 0-7,0 0-11,-24 91-5,21-69-3,1 3 0,-1-1 0,2-1 1,0-5-6,-1 0-5,1-5 1,1-6-5,0 5 2,0-6-5,0 1-3,0-2-2,0-5 1,0 0 0,0 0-2,0 0 0,0 0-9,4 0-9,-1-1-14,1-1-22,-4 2-41,0-2-73,0-1-113</inkml:trace>
  <inkml:trace contextRef="#ctx0" brushRef="#br0" timeOffset="7933.4538">10565 3926 516,'0'0'61,"0"0"-2,0 0-12,0 0-13,0 0-12,0 0-9,0 0-4,0 0-2,0 0-3,0 0 1,20-37 0,2 32-1,4-2 2,5 0-4,0 0 1,1 1-7,0-1 3,-2 3-5,-8 1 3,-2 3 1,-7 0-7,0 0-10,0 0-13,-7 0-37,0 2-45,-6-2-104,0 0-60</inkml:trace>
  <inkml:trace contextRef="#ctx0" brushRef="#br0" timeOffset="8193.4687">10812 3935 364,'0'0'53,"0"0"1,0 0-3,0 0-12,0 0-6,31 92-8,-27-68 0,-1 0 2,1 1-1,-1 4 3,-1 0-8,-2-4-3,0-7-9,0 1-2,0-9-5,0-5 0,0 1-2,0-6 0,0 0-1,0 0-1,0 1-4,0 0-7,0 1-11,0 0-17,0-1-33,0-1-28,0 0-46,0 0-57</inkml:trace>
  <inkml:trace contextRef="#ctx0" brushRef="#br0" timeOffset="8534.4882">11071 4083 575,'0'0'61,"0"0"-12,0 0-13,0 0-10,0 0-10,0 0-6,0 0-4,0 0-4,0 0-1,0 0-1,21-5-1,-15 5 0,3 3-1,-1 1-2,-3 7 0,1 6-2,-5 4-4,-1 7 3,-1 1 0,-9 0 6,0-2 4,-3-3 5,1-3 1,3-7 1,0-2 2,4-5 2,2-4-2,2 2-3,1-5-5,0 0-2,0 0-2,0 5 1,7-1 1,9 2-2,5 1 0,1-5 1,4 0-1,3-2-1,2 0-1,1 0-1,-1-2-2,1-2 0,-3-1-5,-3-1-4,-7 3-2,-9 1-6,-4 2-11,-6 0-24,0 0-24,1 0-29,-1 10-48,-4 8-88</inkml:trace>
  <inkml:trace contextRef="#ctx0" brushRef="#br0" timeOffset="8777.5021">10753 5876 482,'0'0'60,"0"0"-8,0 0-17,0 0-22,0 0-15,0 0-16,0 0-22,0 0-40,0 0-77,2 90-100</inkml:trace>
  <inkml:trace contextRef="#ctx0" brushRef="#br0" timeOffset="8926.5106">10682 6656 149,'0'0'21,"0"0"-3,2 96-5,-2-64-18,1-10-16,1 4-37</inkml:trace>
  <inkml:trace contextRef="#ctx0" brushRef="#br0" timeOffset="9106.5209">10675 7657 483,'0'0'59,"0"0"-7,0 0-19,-2 87-23,2-68-12,3 3-6,0 0-7,0-2-17,0 1-20,-3 1-23,0 3-20,0 2-15,-3 3-25</inkml:trace>
  <inkml:trace contextRef="#ctx0" brushRef="#br0" timeOffset="9286.5312">10499 8758 162,'0'0'46,"-8"78"12,4-38 3,1-3-9,3-1-9,-1-1-3,1-5 1,0-8-9,0 0-12,0-10-10,0-5-7,0 1-6,0-8-8,-2 0-20,2 0-19,0 0-23,-1 2-32,-1 0-64</inkml:trace>
  <inkml:trace contextRef="#ctx0" brushRef="#br0" timeOffset="9671.5532">10204 9353 623,'0'0'38,"0"0"-1,0 0-3,0 0-7,0 0-10,0 0-3,0 0-4,0 0-4,0 0 0,0 0-3,27-77 1,-4 62-1,5-2 0,2 0 1,3-4-4,1 1 3,2 0-3,-1 1 1,-2 3 1,0 2 0,-2 4-1,-4 0-1,-5 5-1,-5 0 0,-6 3 0,-6-1-1,1 3 0,-6 0 0,0 0 1,0 0-2,0 0-1,0 11-2,-5 5-6,-5 1 1,-4-1-8,-1-6-8,-3-2-11,-2 1-37,-3-4-60,0 3-99,-3 0-30</inkml:trace>
  <inkml:trace contextRef="#ctx0" brushRef="#br0" timeOffset="9910.5669">10272 9313 430,'0'0'41,"0"0"8,0 0 1,0 0-8,0 0-11,62 101-5,-55-67-2,-3 3-1,-1 3 0,0 4-2,-1 4-4,-2-1-1,0 0-5,0-3-3,-3-5-3,0-5-4,0-11 2,0-3-5,1-8 2,1-7-4,1 1-5,0-6-5,0 0-11,0 0-6,0 0-12,0 0-22,0-4-31,0-10-44,1-7-104</inkml:trace>
  <inkml:trace contextRef="#ctx0" brushRef="#br0" timeOffset="10354.5923">10642 9517 433,'0'0'60,"0"0"4,0 0-8,13 107-14,-13-70-6,0 1-8,0 3-3,-3-2-3,-2-5-8,1-11-1,-1-3-8,3-8 0,1-7 0,-1 0 2,2-5-1,-1 0-1,1 0-1,-2 0 0,1-3 0,-1-10-6,1-5 4,1 2-7,1-6 4,5 2 0,4 3-1,0 0 2,1 3-2,-2 4 0,3 1 2,0 1-4,-2 4 2,3-4 1,-3 5-2,1-1 0,0 3 1,-5-1 1,5 2 0,-1 0 1,2 3-1,2 8 1,-5 5 1,-3 8 0,-2 9 1,-1 4 4,-3 6-5,0 3 4,0 0-3,0-1-2,-3-4 1,-1-6-2,2-13-6,2-7-10,0-8-23,0-7-28,0 0-40,0-3-80,-1-13-91</inkml:trace>
  <inkml:trace contextRef="#ctx0" brushRef="#br0" timeOffset="10505.6009">11049 9831 462,'0'0'-4,"0"0"-25,0 0-90,0 0-110</inkml:trace>
  <inkml:trace contextRef="#ctx0" brushRef="#br0" timeOffset="16088.9203">3474 12593 357,'0'0'41,"0"0"7,0 0-2,0 0-2,0 0-13,0 0-10,0 0-7,0 0-2,0 0-3,0 0 0,-44 37-2,41-20-2,2 2 1,1 2 0,0 6 1,0 2-2,0-2 1,0 3-3,0 4 1,1 8-1,2 2 0,-1 4 0,-2 4 3,1 0 2,-1 4 0,0-5 1,2-1-4,-2-3 0,1-2 0,1-8-3,1-6 1,-2-10-2,-1-10 0,2-4 1,-2-7-1,0 0 2,0 0 0,2 2 2,-2-2 1,0 3 1,1-3 0,-1 2 0,0 0 1,2-2-3,-2 1-1,0-1-2,1 0 0,-1 2-2,2-2 2,-2 0-2,1 2 1,7-2 1,3 0-2,5-2 0,6-5 1,-2 4 0,2-2 0,1 1 1,4 1-2,2 3 0,3-2 1,3-1 0,-1 3 0,3-2 1,0 2-2,1 0 1,-2 0-2,0 2 0,0 1 0,1-1 0,1 1 1,0-3 0,1 0 1,3 0 0,1 0 0,1 0-2,2-3 2,0 3-1,2 0 0,-1 0 1,0 0-1,2 0 1,-1 3 2,1-3-3,1 2 2,0-2-2,2 0 0,1 0 2,2-5-1,0-2-1,3-2 1,0 0 0,0-1 0,-2-1 2,0 2-2,-1 1-1,-1 2 0,-1 3 0,-1 1 0,2 2 0,-3 0 1,2 2-1,0 1 1,1 2 0,-2-2-1,0-2 1,1-1 0,-2 0 0,1 0-1,0-6 3,2 0-1,-2-1-1,1-1 1,2 2-2,-1 0 1,-4 3 0,1-1 0,-1 4 0,-3 0 0,-1 0 1,-1 0-1,-1 0 0,0 2 0,-2 3-1,1-3 1,-2 1 0,2-3-1,1 0 0,0 0 2,1 0-1,-1-3-1,2-4 2,-4 2-2,0 0 0,-3 1 1,-3-1 0,-1 2 1,-2-1-2,0 3 1,-7-1 0,0 2-1,-9 0 0,0 0-1,-6 0 0,-5 0 1,0 0 1,-6 0 0,0 0 2,0 0-1,1 0 0,0 2 0,1-2 0,-1 0 1,1 0 0,-1 0-3,1 0 1,0 0-4,-2 0 0,0 0-5,0 0-7,-4 0-9,-10 0-17,-9-4-27,-8-1-51,-1-2-73,-4-5-102</inkml:trace>
  <inkml:trace contextRef="#ctx0" brushRef="#br0" timeOffset="17208.9843">3896 12375 374,'0'0'50,"0"0"2,0 0-5,0 0-7,0 0-7,0 0-7,0 0-4,0 0-1,0 0-5,0 0-3,-13 0-3,11 0-1,2 0-4,0 0-1,0 1 0,0-1-1,2 4 2,10-1 1,8 1 0,6-1-1,1 0-2,2-3-1,1 0 1,2 0-1,0 0 0,3 0 2,2 0-2,3 0-1,3 0 0,0 0 0,5 2 1,-2 0-2,0-2 1,1 3 1,0-3-1,1 0 1,0 1-1,-1-1-1,-2 0 0,3 0 0,-3 0 1,1 0-1,-1 0 0,1 1 2,-1 4-2,0 0 2,0 0-1,-1 4-1,-2-4 2,-1 3-1,1-4 1,0 3-1,2-4 2,3-2 0,0-1 0,3 0-1,2-3-2,1-5 1,2 1-1,-1-3 0,-1 5 1,1-2 0,-4 5-1,-1 0 3,-1 2-3,-4 0 0,-1 4 1,-3-1-2,-2 4 1,0-1 0,0-2 0,2 3 0,-3-5 1,-1 1-1,2-1 0,-5-2 1,0 0 0,-2 0 0,-1 0 0,-1 0 0,-2 0-1,-1 0 1,1 0-1,-1 0-1,1 0 2,-1 0-1,1 0 0,1 0 2,-1 0-2,1 0 0,1 2 1,0-1-1,-1-1 1,3 0 0,-1 0-1,1 0-1,-1 0 2,0 0-1,-2 0 0,0 0 1,-4-1-1,-5-1 0,-3 0-1,-3-1 0,-2 1 2,2 2-1,-7-2 3,4 1-2,-4 1-2,0 0 1,1 0 0,-7 0 1,0 0 0,0 0 1,1 0-1,1 0 0,-1 0-1,1 0 2,-1 0-1,1 0-1,-1 0 2,1 0-2,-1 0 0,0 0 1,1 0-2,-2 0 0,1 0 0,-1 0-2,2 0 0,-2 0-2,1 0-7,-1 0-7,0 0-21,2 0-30,-2 0-51,0 0-118,0 0-40</inkml:trace>
  <inkml:trace contextRef="#ctx0" brushRef="#br0" timeOffset="17677.0111">7338 11979 429,'0'0'50,"0"0"6,0 0-9,0 0-7,0 0-11,0 0-11,0 0-5,0 0-4,0 0-3,-35-17-1,27 28-2,7 4 0,-2 7 0,3 2-2,0 5 1,0 4-2,4 3 1,0 8-2,2 5 2,-2 5-1,1 6 1,-2 3 1,-1 1-3,1 0 3,0 4-3,0-2 0,3-1 2,-2-3-2,2-2 1,0-1-1,0-3 1,2-4 0,1-3 0,-2-5 3,1-3-4,-2-6 4,0-5-3,-3-8-1,0-5 0,0-5 2,-3 0 0,2 0 0,-2-7 3,1 0-3,-1-5 2,0 0 0,0 0-1,0 2 2,0-1-1,0 1 1,1 0-1,-1-2 0,0 3-3,0-3 0,0 2-3,0-2-10,0 0-19,-10-7-45,-3-12-78,-4-10-130</inkml:trace>
  <inkml:trace contextRef="#ctx0" brushRef="#br0" timeOffset="18754.0727">3529 11982 284,'0'0'53,"0"0"-3,0 0-7,0 0-6,0 0-2,0 0-5,0 0-1,0 0-2,0 0-1,0 55-3,0-55-5,0 2-3,1-2-3,1 0-1,5 0-2,0-5 0,3-7 2,4-8-2,-2-3-1,0-3-2,2 1-3,-1-2 1,4 1-5,1 1 4,4 4-5,-1 1 2,5 5-2,3 4 0,3 7 0,3 2 1,4 2-1,1 11 1,5 5 3,-1 6-4,0 0 5,-3-1-5,-4-1 2,-2-4 0,-3-5-1,-5-2 1,-1-4 1,0-5 0,-1 0 0,1-2 1,0-10-1,-2-3 1,1-1-4,0-4 4,-1 1-4,-1-1 0,2 5 0,-3 1 0,1 5 0,1 4 2,1 4-1,1 1 0,2 0 1,0 3 0,1 1 0,2 1 1,-1-3-1,0-2 1,2 0-1,3-5 1,-1-6 0,4-2 0,1-3 1,0 0-1,2-2 0,-2-1-2,-2 1 2,-1 2-2,-2 6 0,-3 4 1,1 6-2,-1 4 2,-1 12-1,2 5 2,0 5 0,1 1 1,2-2-2,2-3 1,3 1 3,3-5-6,0-5 5,3-5-2,2-6-1,-2-2 3,2-7-6,-2-8 3,2-2-1,-2-3 0,3-1 2,-4-1-2,3 5 0,-3 1 0,-1 6 1,0 5-1,-1 5 0,-1 2 1,1 7 0,-2 3 0,-2 1 0,0-1 0,1-1 0,-2-2 0,0-3 1,-3-6 0,0 0-1,-1-3 1,-4-7-2,0-4 1,-2-1 1,-2-1-1,-1 0 1,-2-1-1,-3 2 0,-5 4-1,-8 3-1,-2 7 0,-5 1 1,5 0 1,3 0 0,3 8 1,3 4-1,-4 1 1,2 3 0,-2-2 0,-3-6-2,3 0 1,3-1-1,-4-5-1,8-2 1,-2 0-2,2-2-7,1-9-18,-3-5-34,0-4-51,-4-1-120,1-1-42</inkml:trace>
  <inkml:trace contextRef="#ctx0" brushRef="#br0" timeOffset="19717.1278">7740 12273 412,'0'0'65,"0"0"-9,0 0-11,0 0-11,0 0-11,0 0-10,0 0-6,0 0-6,0 0 0,0 0 0,0-19 1,20 16 1,9 2-1,4-2 1,7 3 0,0 0 1,3 0 1,1-2 1,-1-3 1,-1 0 0,-3-2-2,0 1 2,-6 2-3,-1-1-1,-11 3 0,-1 0-1,-9 2 1,-4 0-2,-1 0 2,-1 0-1,-1 0 1,0 0 1,2 0 1,-6 0 0,0 0 2,0 0-1,3 0 1,-2 0-3,1 0 0,-1 9 0,1 1-2,1 9 0,0 3-1,-2 2-1,2 4 2,0 4-2,1 5 3,3 4-2,-1 6-2,0 5 3,0-1-4,0 5 2,-2-4 2,0 0-3,-1-4 2,-3-3 0,1-3 1,-1-9-2,0-8 1,0-5 0,0-8 0,0-7 1,0 2-2,0-7 1,0 0-1,0 0 1,0 1-1,0 0-1,0 2 1,0-3-1,0 2 0,0-1-1,0 1-4,0 0-8,0-2-12,0 1-24,-4 1-33,-10-2-50,-2 1-81,-10-1-48</inkml:trace>
  <inkml:trace contextRef="#ctx0" brushRef="#br0" timeOffset="21192.2122">7807 13220 368,'0'0'44,"0"0"13,0 0 2,0 0-13,0 0-16,0 0-9,0 0-8,0 0-4,0 0-3,0 0-1,-9 2 0,9-2 0,13 0 1,9-3-2,8-4 2,2 2-3,3-2 0,2 1 0,3 1-2,0-2 1,-1 3-2,1-1-3,-2 1 3,1 0-3,-3 1 4,1 3-1,-3 0 2,-3 0-2,-2 0 1,-10 0 0,3-3 0,-3 2 1,-6 0-1,7-2 1,-8 1 0,-1 0 1,1-2 2,-8 3-1,5-2 2,-4 1 2,0 0 1,-1 1 0,-4 1 0,2-7-3,-1 3-2,1-6-1,-2-9-2,0-1 0,0-7-1,-3-3 0,-2-4 0,1-3 0,0-7-1,1 0 1,0-5-1,1-1 0,1 2-1,0 2 2,-1 3 0,2 6-3,-1 3 5,-1 13-4,2 3 4,-1 7-1,-1 0-1,2 1 0,-1 4 0,-1-5 1,1 6-3,-1-1 2,-1-3 0,2 4 1,-2 0 1,2 0-2,0 0 0,-1-2 0,1 2 0,-1-8 1,2 7 0,-1-1 0,-1-3 0,1 5 1,-1 0-2,-1-7 2,2 9-1,-4-7 0,3 3 1,-5-1-1,2 1-1,-2-1 1,-5-3 0,-1 3 0,-3-2-1,-2 2 0,-2 3 0,-4-2 0,-2 5 1,-4 0-2,-4 1-1,-4 1 1,0 0 0,-3 3 0,-2 1 3,1 1-3,-3-3 0,-1 1 1,1-3-2,-1 0 2,2 0 1,1-1-1,4-5 0,3 1 0,3-2 0,4 2 0,7 0 0,2 5 0,8 0 0,-2 0-1,2 0 3,2 0-2,-1 0 1,6 0 0,1 0-3,0 3 2,-1-2 1,1 0-1,-2 1 2,6-2-1,-1 0-1,1 0 0,-1 0 1,-1 0-1,1 0 2,1 0-2,-2 0-1,2 1-1,0 8 0,0 3 1,3 10 2,5 6-1,1 2 0,1 4-1,2 2 1,-3-1 1,-1 4-3,1-4 4,-2 1-4,0-2 1,-2-2 4,1-1-4,-3-2 2,0 0-2,0 3-1,-1-1 1,-2 4 2,0 2-2,0-2 2,-4 6-2,1-5 2,0 0-3,2-4 2,-1-3 0,2-8 1,0-4 0,0-4-1,0-9 0,0 1-1,0-5 1,0 0 1,0 0-1,0 3 1,0-3 0,0 2-3,0 0 2,0-2 0,0 1-1,3 3 2,2-3-2,4 3 2,3 3-2,2-3 1,5 2 0,0 0-2,-1-1 5,2 0-3,0-1 3,2-1-2,4-1-1,1-2-3,5 0 3,3-4 0,3-3-2,3-4 6,1-1-8,4 0 4,1-1 0,0 1-2,1 2 3,-3 3 0,-3-2-1,-3 4 0,-5 0-1,-5 2-1,-7 1 2,-5 0 1,-4 2 0,-7 0-1,7 0 0,-7 0 1,1 0-1,-1 0 1,-6 0 0,0 0-2,0 0 1,1 0-1,1 0 1,-1 0 0,1 0 1,-1 0-2,1 0 2,-1 0-1,1 0 1,-1 0 1,1 0-2,-1 0 2,3-3-2,2-2 1,0-3 0,0-5 1,-2 4 0,-1-8-2,0-3 1,-3-2-2,0-9 2,0-1-1,-5-3 2,0-1-2,-4-2 0,0-1-3,1-2 3,-1 1-2,2 1 2,-2 4 5,5 4-5,-1 5 0,2 8-5,2 2 5,-1 5-2,0-1 1,0 1 2,1 7-1,1-1 0,-2-1 2,1 2 0,-1-1-2,2 0 0,0 5-2,-2 0 1,2 0-1,0-3-2,-2 2-3,2 0-12,-1-1-16,-4-3-38,2 0-48,1 3-95,-6 2-58</inkml:trace>
  <inkml:trace contextRef="#ctx0" brushRef="#br0" timeOffset="22476.2856">8135 12596 350,'0'0'48,"0"0"5,0 0-2,0 0-6,0 0-4,0 0-8,0 0-5,0 0-4,0 0-4,-6-12-4,13-8 1,4-9-10,4-2 4,5-4-6,2-4-1,6-3 2,4-2-4,2-1 2,5-2-3,2 3 1,-1 1-2,3 3 2,-2 3-2,0 4 1,0 3-1,-3 5 1,-3 4-1,-3 3-1,-5 4 1,-4 2 2,-7 3-2,-2 4 1,-5 0 0,-1-2-2,1 3 4,-3-4 0,0 2 0,-1-1 3,-1-1-2,-3 4-5,2 0 4,-3-2-4,0-1 1,0-2 0,0-2-1,-6 2 0,2 2-4,-5 3-1,-6-2-2,-3 5-3,-8 1-3,0 0-2,-1 0 0,-1 4 0,-2 2 3,0-1 6,1-2 2,4 2 5,5-1 1,4 0 0,6-3 2,5 2 1,1-3 0,4 0-1,-2 0-1,2 0-1,0 0-2,0 4 5,3 4-2,9-1 3,8-1 1,2-2-2,3-4 0,2 0 2,2-4-2,0-1-1,-2 2 1,-1 1-4,-7-1 2,-2 3 0,-1 0-1,-6 0 0,4 8-1,-5 4 2,-4-5 0,-1 8 1,-4 1 0,0 0 0,0 3 2,-3-5-3,-3 0 0,3-7-1,2-2-1,0 0-4,1-5 1,0 0-4,0 0-4,0 1-11,0 5-28,0-1-54,0 2-111,4 3-66</inkml:trace>
  <inkml:trace contextRef="#ctx0" brushRef="#br0" timeOffset="23022.3168">8678 11276 433,'0'0'57,"0"0"0,0 0-8,0 0-10,0 0-14,0 0-7,-83-12-6,77 12-5,-5 0-2,-1 7-4,4 6-3,0 7 0,5 4 0,0 5 0,3 4 2,0 0-1,3 2 0,4-3-1,0-3 1,4-2 0,3-6 0,1-5 0,-4-7 1,3-1 0,4-7 0,-2-1 1,5 0 0,-2-4 0,-1-6 2,0-2-2,-2-3 1,0-2 1,-3-3 0,0 4 1,-4-2 2,-2-2 2,-3 6 0,-2-2 3,-2-2 1,0-2 0,-6-5-3,-3 3-1,-2 3-3,-2 2 0,4 5-2,-2 7-2,2 2-1,-1 3-2,-6 0-4,4 8-2,-5 8-3,7 4-10,0 6-10,3 4-28,5 5-24,1 3-54,1 5-131</inkml:trace>
  <inkml:trace contextRef="#ctx0" brushRef="#br0" timeOffset="23488.3435">8329 12760 515,'0'0'50,"0"0"4,0 0-8,0 0-13,0 0-10,0 0-10,0 0-4,0 0-5,0 0-2,0 0 0,-9-24 0,21 31 0,6 5 2,5 10-3,2 5 2,-2 3 0,0 7 1,2 1 0,-1 2 0,1-1-2,1-1 0,2-2-2,3 1 3,1-1 4,3-1-7,-1 2 5,0-5-4,-1 0-1,-1-1 1,-2-2-1,-1-3 1,-3-4 0,-3-2 0,-5-3-2,-4-5 1,-7-5 0,-2-4 0,-5-3 1,0 0 0,0 0 0,1 0 1,0 0-3,-1 0 1,0-1-4,0-11-4,-8-5-5,-7-1-12,4 6-20,-5 6-37,-3 3-41,-3 3-49,-4 3-75</inkml:trace>
  <inkml:trace contextRef="#ctx0" brushRef="#br0" timeOffset="23753.3587">8700 13491 480,'0'0'43,"0"0"-1,0 0-8,0 0-8,0 0-4,0 0-3,0 0-1,86 43 0,-77-34-1,-3-2-1,2-2-3,-3 2-2,-2-4-1,3 0-2,0-3 0,4 0 1,4-6-3,4-5-1,-3-3-1,-1-2 0,1-1-3,2-3 3,0 0-3,-1 1 0,0 0-1,-2 3-1,-3 4-1,-3 1-3,-2 3-4,-3 5-8,0 0-10,-3 3-35,0-1-59,0 1-158,0 0-13</inkml:trace>
  <inkml:trace contextRef="#ctx0" brushRef="#br0" timeOffset="24193.3838">8353 13972 569,'0'0'49,"0"0"3,0 0-9,0 0-14,0 0-10,0 0-7,0 0-1,0 0-1,0 0 3,0 0-3,-13-43-1,22 15 0,1 1-8,3-3 6,-3 1-7,3 2 2,-4 1 0,-2 9-2,-4 6 0,0 7-1,-3 4-1,4 0 2,5 0-1,1 11 2,6 7 0,-5 9 0,1 5 4,-1 4-6,-2 1 3,0 1-1,-3-5-2,1-4 2,-4-9 0,0-10 0,-2-3-1,-1-7-1,0 0 1,0 0 0,2 1 0,-2 0-4,0 2-5,1-3-4,0 7-5,-1-2-6,3 5-6,-1 0-17,-1 1-33,1 6-31,-2-5-61,0 5-81</inkml:trace>
  <inkml:trace contextRef="#ctx0" brushRef="#br0" timeOffset="24417.3966">8355 14259 611,'0'0'44,"0"0"4,0 0-8,0 0-9,0 0-8,0 0-7,0 0-2,0 0 0,0 0-4,49-76-2,-25 54-2,4 0-4,-2 3 1,3 1-1,1 4-1,-1 3 1,-1 4-3,-2 2 0,-8 4-1,0 1-1,-5 0 0,-2 0-4,1 0-8,-5 1-10,3 2-24,-4-1-81,0-1-172,1 1-10</inkml:trace>
  <inkml:trace contextRef="#ctx0" brushRef="#br0" timeOffset="28328.6203">3260 4306 373,'0'0'33,"0"0"1,0 0 4,0 0-2,0 0-12,-81-27-7,61 32-8,-5 7-2,6 9-2,0 3-1,2 8 2,5 7 2,2 8-2,2 9 1,5 6-2,3 3-2,0 4-2,7 2 1,5 0-2,1 0 2,4-7-3,0-3 2,1-11 2,0-8-3,0-8 2,2-10-5,0-7 1,2-12 2,3-5-1,-1-10 0,2-10-1,0-9 1,-4-8 0,1-4 2,-4-4 2,-3-3-1,-4 3 1,-3 4 1,-1 6-2,-4 13 1,-2 8 4,0 9-1,-2 5-1,0-1-2,0 1-2,1 17 0,2 16 2,3 19 3,-1 14-4,1 15 1,-4 9 1,1 5-3,0-1 0,0-3 0,-3-5-3,0-7 3,0-8 3,-6-6-2,-4-10 1,-2-9-2,-5-9 0,1-8 3,-4-10 2,-3-7 1,0-8 1,-2-4 2,-1 0 1,-1-8 0,1-7 0,0-7-2,4-2-8,3-3 3,3-4-7,5 1 1,5-2-1,4-1-6,2 0-8,6-4-19,6-3-39,7 3-64,0-4-139</inkml:trace>
  <inkml:trace contextRef="#ctx0" brushRef="#br0" timeOffset="29352.6789">3717 5039 613,'0'0'21,"0"0"5,0 0 3,0 0-7,0 0-9,-67 89-4,61-67-3,3 5 3,2 2-5,1 1 3,1 2-5,7 0-2,3-3 2,-1-2-2,2-5 1,2-2-2,-1-4 1,-1-6 0,1-4 0,3-3 0,1-3-2,5-1 1,-2-11 0,2-5-2,-2-6 1,-2-3 0,-1-3 1,-4 1 0,0-3 2,-6 3-3,-1 1 5,-5 0-3,-1 8 1,0 0 2,0 9-4,0 3 3,0 2 1,0 5-1,0-3 1,0 3-2,0 0-2,0 0-1,0 0 2,0 0 0,0 17 3,0 5 1,3 7-5,3-2 4,0-5-5,1-4 1,-1-4 0,4-6 0,0 2-1,-1-6 1,6 1 0,2-4 0,1-1 0,7-5 0,-2-7 0,2-4 1,-2-4-3,1-4-1,-2-1 4,-3-6-4,-4 0 2,-1 1 1,-6 0-1,-2 1 1,-3 1 0,-3 11 2,0 0-3,0 8 4,-2 4-1,1 0 0,1 5 3,-7 0-4,0 0 0,-4 10 0,-3 4-1,5 10 1,2 3 0,3 1-1,2 4 2,2-3 3,0-2-3,3-3 2,1-11-5,4-1 1,-4-5-1,-1-2 1,5-2 1,-3-1-1,-1 0 0,5-2 1,-2 0 1,5-7 0,1-5 1,-2-3-5,1-4 3,0-1-3,0-1 2,0 2 2,2 2-1,-5 5 1,3 3-1,-4 6-1,4 3-1,5 0 0,-1 9 1,7 11 0,-5 7-1,-1 8 3,-4 4-2,-1 3 2,-4-5 0,-3-3-2,-2-12 0,-3-7 1,1-10-1,-1-5 2,0 0 2,0 0-1,0 2-1,0-2-2,0 0-4,-3-3-4,-3-11-3,3-5-2,3-4-3,0-1-2,3-4-2,5 1-5,4 1 5,0 1 1,4-1 3,-1 6-2,0 2 5,0-1-1,-1 4 6,-5 5 7,0 0 2,-5 3 2,-1 2 6,1 2 8,-4 3 6,0-2 10,0 2 1,0 0-3,2 0-7,-2-3-11,0 3-5,0 3-3,1 11-2,0 9-1,1 7 0,2 2 2,4-1-4,-1-4 2,4 0-4,1-8-1,2-3 1,-3-7 0,-1-1 2,-2-3-2,-3-4-1,-1 2-5,-4-3-1,0 0 1,0 0-3,1 1-5,-1-1-8,0 2-6,0-2-5,0 1-4,0-1-9,0 2-44,0-2-82</inkml:trace>
  <inkml:trace contextRef="#ctx0" brushRef="#br0" timeOffset="29581.692">4882 4986 565,'0'0'14,"0"0"-1,0 0-1,0 0-4,0 0-5,0 0-1,0 0-1,0 0 0,0 0-2,0-34 0,0 34 0,0-1 0,0 1-1,0-2 0,1 0-2,-1 1-5,0 1-7,2-1-19,-2 1-26,1-3-57,5 3-107</inkml:trace>
  <inkml:trace contextRef="#ctx0" brushRef="#br0" timeOffset="29933.7122">5083 4752 528,'0'0'59,"0"0"-6,0 0-14,0 0-15,0 0-8,0 0-7,0 0 0,0 0 0,-28 118 4,21-68 0,3 8-3,-1 0 1,5-2-4,0-7-8,2-11 1,7-9-5,1-12-5,3-9 0,4-8-1,-2-8 0,6-11 0,-5-8 7,-2-9 0,-2-3 5,-2-2 2,-3 0 2,-4 2 1,-3 2 0,0 5 1,-3 2-2,-8 3 2,-1 3 1,-4 2 1,-1 3 0,-3 5-2,5 4-3,-2 5-1,1 5-2,-1 0-1,-6 10-1,5 5-4,1 6-2,4 1-10,2 4-10,3-2-25,4 0-51,2-7-124,2 1-63</inkml:trace>
  <inkml:trace contextRef="#ctx0" brushRef="#br0" timeOffset="30348.7359">3835 6007 660,'0'0'5,"0"0"-5,0 0-5,0 0 2,0 0 0,0 0 0,0 0 3,0 0-1,0 0 1,111-17 1,-59 11-1,5 0 3,3 2-3,4 0 0,3 3 1,-1-1-1,2 2 5,0 0 0,-2-1 1,1 1 1,-2 0 1,-1-2 2,0 1 5,-5-1 0,0-1 2,-6 2-1,-2 1-5,-8 0-3,-5 0-2,-7 0 0,-10 0-3,-4 3 0,-7-2 0,-5-1 0,-1 2-1,-4-2 1,0 0-2,0 0-2,2 1-1,-1-1-9,-1 2-33,2-1-111,-2 4-151</inkml:trace>
  <inkml:trace contextRef="#ctx0" brushRef="#br0" timeOffset="31948.8274">12046 1605 100,'0'0'51,"0"0"-2,0 0-5,0 0-3,0 0-6,0 0-2,0 0-2,0 0-3,0 0-1,0-54 1,0 52-3,1 1 0,-1-1-3,0 0-3,0 1-4,0-1-3,0 2-3,0-1-5,0 1-2,0 0-1,1 1-2,1 14 1,1 10 1,0 9-2,0 5 2,0 5-2,2 3 1,1 2 13,1 7-2,1 4 3,0 6-1,4 4-10,-2 5-1,1 2 2,-2 1-3,0-3 2,-2-2 8,0-1-5,-1-1 2,-3-2-1,0 4-9,-2-1 4,1 3-2,-2 6 2,1-2-2,1 1 1,-1-3 2,2 1-2,3-4 2,-2-3-3,2-3 0,1-3 0,0-2-1,0-2 1,-1-1 1,-3-2-2,0 2 4,-1-4-6,-2 3 3,0 1 3,0 0-5,-5 3 4,1 0-2,-2 0 2,-1 0-1,1 1 1,2-4 1,1-2-3,3-3 3,0-6-4,0-3 0,0-2 2,0-1-2,3 0 0,0-2 0,-2 4 1,1 2-1,-1 1 2,-1 4-3,0 2 3,0 5 1,-3 2-2,0 3 3,0 2-3,0 0-1,0 0 2,0 1-2,1-4 1,-1-1-2,3-3 3,0-3 1,0-1-1,0-4 3,-1 0-5,1-3 1,-3 0 1,0 1-2,0 4 4,-3 4-5,1 4 4,-3 2-2,2 3 0,-1 1 1,0 3-2,-1 1 3,-2 2-3,3 1 0,1-1 2,0-2-2,-1-4 2,3 1-4,1-6 2,2-1 2,-1-4-3,2-4 6,0 0-4,0 0 0,0 1 0,0 0-2,-1 6 4,1-2-2,-3 3 0,-2-2 1,1 2-2,-3-4 1,1 1-3,0-4 2,1-1 1,-1 0 0,-1 0 0,2 2 0,2 2 0,1 1-2,0 2 2,2 2-1,0 5-3,0 3 2,0 3-2,0 1 0,0-1 5,0 2-2,0-3 1,-1 1-2,-1-3 3,1 0 0,1-2-3,0-1 4,0-1-3,0 0-2,0-1 1,0-1-4,0 0 1,0-4 0,0 1 3,0-2 2,0-2-2,0 2 3,0-2-4,-2-1 2,1 0 1,-4-1 0,1 1 2,0-3-2,1 0 0,0-5-1,0-2 1,0-4-1,0-6-1,2-3 3,1-4-3,0-4 4,0-4-4,0-5 0,0-5-2,0-7 0,0 7 1,0-6 0,0-1 0,0 1 1,0-5-1,0 0-7,0 0-19,0 1-28,0-1-36,0 0-108,-8-14-42</inkml:trace>
  <inkml:trace contextRef="#ctx0" brushRef="#br0" timeOffset="34795.9903">12750 2641 241,'0'0'47,"0"0"1,0 0 4,0 0 0,0 0 0,0 0 0,0 0-5,0 0-7,0 0-7,-12-10-6,12 10-6,-2-2-6,2 2-6,-1-1-5,1 1-1,0-2-2,0-3-1,7-2 0,8-2 0,7-6 0,5-1 1,5-2-4,4-3-5,2 1 5,2 1-6,-1 0 8,-3 6-1,-4 2-3,-3 4-3,-9 2-5,-8 2-8,-6 3-4,-1 0-4,1 0-1,-2 0-3,2 0-2,-6 0-1,0 0-2,0 0 0,0 3-12,0 8-13,-3 3-29,-4 1-18</inkml:trace>
  <inkml:trace contextRef="#ctx0" brushRef="#br0" timeOffset="35062.0055">12945 2613 466,'0'0'49,"0"0"-7,0 0-8,0 0-9,0 0-4,0 0-10,0 0-1,0 0 0,0 0-1,-10 39 1,10-7 0,3 2-3,1 1 1,3 2-3,-4 0-2,0-5-2,-2-1 1,-1-9-1,2-2 1,-2-7-1,0-1 0,0 0-1,0-7 1,0 1-1,0-6 0,0 0 0,0 0-1,0 1-1,0 1-1,0-1-1,0 1-4,0 4-7,0 0-14,0-2-29,0 3-29,0-7-56,0 0-118</inkml:trace>
  <inkml:trace contextRef="#ctx0" brushRef="#br0" timeOffset="36189.0699">13218 2230 404,'0'0'25,"0"0"-5,0 0-6,0 0 2,0 0 0,0 0 8,0 0-4,3 94-2,1-51-5,1-1-2,-1-1 6,-1-2-6,0-5 3,-2-10-4,-1-4-7,2-8 6,-2-6-2,0 0 1,0-6 2,0 0-2,0 0-1,0 2 1,0-2-2,0 1 0,-2-1 2,-2-7-6,-3-9 2,-1-6-3,3-5-7,0-4 8,3-4-8,0-2 6,1-5 1,1 4-1,0 4 1,0 9 0,1 4-1,1 9-1,0 1 0,1 1-1,-1 5 2,3-3-4,0 8 1,-2-4 0,7 4-3,3 0-2,1 4 1,6 6-2,-5 0 0,-5-1-4,-3 1-2,-1-5 2,-4-2 5,0 8 4,-2 0 6,0 4-1,-4 5-1,-3-3 2,-3-3-4,1 1 3,2-3-1,-2-2-1,4-1 0,-1-1-4,1 1-19,4-5-33,-2 5-46,3 2-72,0-2-65</inkml:trace>
  <inkml:trace contextRef="#ctx0" brushRef="#br0" timeOffset="36582.0924">13378 2895 491,'0'0'41,"0"0"1,0 0-1,0 0-10,0 0-12,0 0-10,0 0-3,0 0-1,0 0 3,0 0-4,0 59 1,6-26-3,-1 1-1,-2 2-1,0-2 0,-3-4 4,1-9-3,-1-3 4,0-5-3,0-8 0,0 2 0,0-7-1,0 0 0,0 0-1,0 0-2,-1 3-3,-1-3-7,1 0-17,-1 0-32,-2 0-85,-1-3-135</inkml:trace>
  <inkml:trace contextRef="#ctx0" brushRef="#br0" timeOffset="37041.1187">12666 3831 558,'0'0'5,"0"0"2,0 0-3,0 0 1,0 0 6,0 0-1,0 0 2,0 0-2,0 0 0,0 0-4,67-39-3,-37 28-2,4-3-1,1 2-2,0 2 0,-2 0-3,-3 2-7,-2 6-15,-11 0-27,-5 1-24,-2 1-25,-6 3-25,1 7-31</inkml:trace>
  <inkml:trace contextRef="#ctx0" brushRef="#br0" timeOffset="37249.1306">12887 3830 387,'0'0'32,"0"0"7,0 0 7,0 0-3,0 0-5,-4 91-13,9-57-6,-2 3-2,-1 1-3,-1-2-4,-1-2-5,0-4-1,0-4-3,0-2 1,-1-9-2,-2 0-1,0-5-1,0-6-3,3 0-9,0-4-17,-1 0-25,1 0-20,0 2-29,0-2-71,0 0-40</inkml:trace>
  <inkml:trace contextRef="#ctx0" brushRef="#br0" timeOffset="37733.1583">13260 3732 505,'0'0'17,"0"0"7,0 0 9,0 0 2,-3 95-13,2-70-8,1-5-9,0-3-3,0-4-1,0-6 1,0 5-2,0-8 0,0 1 0,0-1 0,0-4 5,0 0 3,0 0-1,0 0 0,0 1 0,0-1-2,0 0 2,-7-10 1,-2-6 0,0-11-6,0-1 2,1-3-6,4-1 2,2-3 1,2 4-2,3-1-1,7 5 0,0 2 1,2 5-1,-2 5 2,-2 4-1,0 3-1,-5 5-1,4-4-1,-2 5-1,-2 2 1,2-2-1,-2 2 3,1 0-2,-1 0 2,3 7 1,-5-2 0,3 6 1,-2 5 1,-2-2 0,0 6 0,-9-2 0,-1-3 0,-2 1 0,0-5-1,1-1 0,-1-1-1,3-4-2,0 0-4,2 2-12,1-4-28,3-1-49,3-2-99,0 5-75</inkml:trace>
  <inkml:trace contextRef="#ctx0" brushRef="#br0" timeOffset="38109.1798">13353 4134 466,'0'0'26,"0"0"10,0 0 4,0 0-10,0 0-11,0 0-9,0 0-8,0 0-3,0 0 0,0 0-4,2-36 1,3 43 2,-2 9-2,0 5 3,-3 0 1,0 2 2,-6 0 2,-1-1 1,1-6-2,-1-1 1,4-6 4,0-5 5,1 1 6,2-5-1,-1 0-4,1 0-6,0 2-9,0 0-1,0-2-1,0 0 1,13 0 1,1-2-3,6-5-4,-2-1-11,-4 3-18,-2-2-22,-3 5-19,-4-1-14,0 3-17,-5 0-23,0 0-24</inkml:trace>
  <inkml:trace contextRef="#ctx0" brushRef="#br0" timeOffset="39101.2365">12488 8825 553,'0'0'8,"0"0"-5,0 0 9,0 0 7,0 0 4,0 0 2,0 0-7,90-49-6,-51 37-5,1-1-4,2-2-4,4 1-1,-2 2-4,-2 0-7,-5 7-15,-6 5-24,-5 0-19,-10 9-28,-4 8-14,-9 3-18,-3 2-18</inkml:trace>
  <inkml:trace contextRef="#ctx0" brushRef="#br0" timeOffset="39390.253">12764 8751 471,'0'0'54,"0"0"-7,0 0-4,0 0-7,0 0-10,0 0-7,0 0-6,-8 99-5,5-56-4,1 1-1,1-2-1,-1 1-2,1-2 6,-1-2-4,2-1 3,-1-4-2,1-2 2,0-3 1,0-3 0,0-1 2,0-3-5,3 1 1,0-1 1,0 0-2,0-5-2,1-2 0,-1-6-4,1 1 2,-1-1-2,-2-6-1,1 2-5,-2-5-10,0 0-15,0 0-27,1 0-41,-1 0-75,2-3-100</inkml:trace>
  <inkml:trace contextRef="#ctx0" brushRef="#br0" timeOffset="39956.2854">13178 8478 387,'0'0'61,"0"0"-3,0 0-8,0 0-7,0 0-9,0 0-6,0 0-3,0 0-11,0 0 0,1 106-7,1-70-2,-1 0-2,1-4-2,-1-5 0,0-6-1,-1-11 0,2-5 1,-2-5 1,0 0 2,0 0-1,0 2 0,0-1 0,0-1-1,0 0-1,-3-13 1,-1-9 1,-2-11 1,4-2-2,1-2 1,1-5 1,0-2-4,4 1 2,5-3-4,5 2 1,2 3 3,6 2-3,2 4 2,1 3-2,1 6-1,-3 5 0,0 6-1,-7 6-1,-6 4-1,-1 3-1,1 2-2,-3 0 1,2 12 2,-4 3 0,-5 6 4,-2 7 2,-7 0 2,-5-1 1,-1-1 1,0-4-1,-1-2-1,0-1 0,1-2-2,5-7 0,-1 0-1,0 1-2,0 0-2,-2 2-4,3 2-11,-2 4-33,2 2-43,1 4-81,-1 3-105</inkml:trace>
  <inkml:trace contextRef="#ctx0" brushRef="#br0" timeOffset="40428.3124">13205 9428 594,'0'0'16,"0"0"-3,0 0 0,0 0 0,0 0-2,0 0-3,0 0-5,0 0-1,0 0-3,0 0 1,23 89-1,-23-59 1,-6 1 1,1-2 2,-1-6 2,2-8 8,1 1 3,0-8 4,1-3-3,1 0-4,1-5-5,-2 0-4,2 0-1,0 0-1,0 0-1,0-2-2,2-13 1,8-8-1,6-6 2,-2 0-2,4 4 1,-4 1-1,-2 11-1,-5 6-2,-4 4 1,-3 3-1,4 0 0,4 4 1,1 8-1,0 10 2,-6 0 0,-3 4 2,0-2-1,0 1 2,-3-4-1,-1-4 1,1-2-1,0-5 0,0-6-2,2 3-12,-2-6-35,0 3-62,0-1-176</inkml:trace>
  <inkml:trace contextRef="#ctx0" brushRef="#br0" timeOffset="45952.6284">14391 1669 113,'0'0'24,"0"0"-3,0 0-2,0 0 4,0 0 2,0 0-1,0 0 0,0 0-2,0 0-1,-8-15-2,7 8-3,-1 4-2,1-2-3,1 5 1,-2 0-3,2 0-2,-1 0-4,0-2 0,-2 2-2,2 0 0,-4 0 0,1 0-1,-2 5 1,0 0-1,2 4 0,-2-1 1,3 1 0,0 1 0,2 2 1,-4 4-1,3 1-1,-1 7 0,0-1 0,0 3 0,0 1 11,0 5 1,2 4 2,1 5-2,0 5-10,0 5 0,0 4 1,-2 8 0,2 0 4,-1 2-2,-1-2 4,2-4 7,-1-2-7,1-1 6,0 0-3,0-2-7,0 1 5,0-1-6,0 4 2,3-1-3,0 3 2,2 0-2,0 1 3,-1 0 2,0 1 0,-1-1 2,-1 3-3,-2 2 2,0 0 1,0 3-2,-5-5-1,1-1-3,-2-6-1,-1-7-3,3-7 2,1-3 1,2-5-4,-1-2 3,2-2-3,0 0 2,0 2 0,0 0-1,4 5 1,1 3-1,2 8 1,-3-1-1,2 2 1,-2-1-2,-1 1 1,0-3 0,-1-1 2,-2-2 2,1-2-4,-1-2 4,0-2-4,0-1 0,0-2 2,2-2-2,0-1 1,1 0 0,0 0 1,1 5-2,1 1 0,1 4-2,0 0 4,2 5-4,-2 1 4,0 0 0,-2 1-2,-1 0 3,-3-3-3,0-5 0,0-3 1,0-2-1,-1-2 0,-4-2 1,2-2 1,0 0-2,0-1 2,0 1-3,0 3 2,1 2 0,-2 4 0,2 1 2,1 4-2,-2 4 4,0 2-3,-3-3 3,0 4-3,0-4-2,-1-1 2,1-4-2,1-3 0,0-2 0,2-3 0,0-4 1,2 0-1,-2 1 0,3 0 0,0 3 0,0 4 1,0-1-1,4 4 0,-2 2 1,-2 3-2,0 1 3,0 1-1,0-1-1,0 2 2,-3-4-2,-4 1 2,1-1-2,0-2 0,-1 0 0,-2-5 0,4 1 0,-1-3 2,0-2-3,1 2 2,3-1 1,-2-1-5,2 1 5,1 0-4,1 2 2,0-2 0,0 1-1,0-1 0,0 0 0,0-1 0,0 2 1,0 0 1,0 1-2,0-3 1,-2 2-1,2-2 1,0-2-1,0-2 2,0 0 0,0-1-4,0-3 4,0 2-4,0-2 3,3 1-1,1 2 1,-1 1 0,0 2-2,0 3 1,-3 1-2,0 2 2,0-1-1,0-3 3,-5 1-1,-1-1 0,-2-1 0,1-2 0,0-5 0,1 0-1,-3-1 0,5-2 1,0-2 2,1 3-2,1 0 1,2 0-3,-1 3-1,-1 0-1,1-1-1,-2 1 1,-1 0-2,2 1 0,-1 1-1,-1 1 1,1-4 0,0-1 0,0 0-1,0-5 1,2-3-1,1 2 0,0-2-3,0 4 0,0 4-3,0-3 3,0-1-4,0 0-1,0 2 1,0-6 0,0 0 2,0 5 3,0 2 5,0 3-2,0-2 6,0-7-3,0 2 3,0-2 0,0-5-1,0 7 2,0-1-1,0-2-1,1 5 1,2 0 0,0-1 0,-1 0-2,1 2-3,0 3-6,-2 6-4,0-1-1,1 4-5,-1 0 5,-1 2 5,0-4 5,0-1 6,0-4 3,0 0-1,-1-2 1,-1-1 2,1 1-3,1-2 0,0-1-2,0 0 1,0 1-1,0 1 0,0-1 0,1 2 0,1 1 2,-1 0 0,-1 3-1,2-1 2,-2-1 2,0-1-1,2 1 3,-2-3 0,0-2 1,2-5 1,-2 0-2,0-1-1,0-4-2,1 6 0,1-2-1,-1-5-2,2 5 1,0-2-3,-1-6 2,2 6-1,-3-6 3,1-5 0,-1 1 0,-1-5-1,0 5 0,2-1 2,-2 0-3,1 1 1,-1-5-10,0 0-6,0 0 1,0 2-2,2-2 0,-2 0-15,-3-8-52,-6-12-136</inkml:trace>
  <inkml:trace contextRef="#ctx0" brushRef="#br0" timeOffset="49956.8574">14927 1590 249,'0'0'63,"0"0"-5,0 0-5,0 0-4,0 0-6,0 0-5,0 0-8,0 0-5,0 0-8,0 0-5,-11-34-6,9 33-1,2 1-2,0-2 1,0 2-1,0 0 2,0-4 2,10-4 2,6-2-1,7-5-1,2-2 0,4 0-3,1-1 0,0 2-1,2-1-1,0 0-1,0-1 0,0 2-1,-2 3 0,-1 2 0,-8 5 0,-3 1-1,-5 2-1,-7 3 0,-1 0-3,-5 0 1,0 0-1,5 0-1,-1 0-3,1 0-5,-2 5-10,-3 6-9,0 0-11,0 4-6,-5-7 0,-1 2 7,0-3 15,1 0 6,-4-2 7,2 0 5,1 0 3,2-5 2,-5 5 4,3-3 2,2-1 3,0 1 3,4-2 4,-2 0 4,2 0 8,-1 2 7,-1-2 5,1 1 4,-1-1-3,1 2-5,-1-2-9,1 2-3,-1-2-7,-1 5 1,0 0 1,1 7-1,1 7 3,1 8-2,0 8-4,0 2 3,0 2-6,0 2-1,0-4-2,0 0-3,0-6 0,0-2 1,-2-8-2,2-4 10,-1 2 1,-1-8-3,2 2 2,-1-1-10,1-6 0,-2 0 0,2 0 0,0-6-1,-1 0 2,1 0-1,0 1-1,-2 1 3,2-1-1,0 1 1,-1 0-1,1-1-1,-2 1 0,2-1-2,0 1-1,0-1-5,0 1-12,-1-2-27,1 1-44,0-1-78,0 0-118</inkml:trace>
  <inkml:trace contextRef="#ctx0" brushRef="#br0" timeOffset="50362.8806">15507 1823 375,'0'0'38,"0"0"2,0 0 2,0 0-2,0 0-13,0 0-4,0 0-12,0 0-1,0 0-3,0 0-1,-2 3 2,2 16 11,0 5-4,0 3 0,0-1-2,0-2-13,2-1 2,-1-7-3,1 4 4,-1-11-3,-1 4 1,2-1 2,-2-5-2,1 4 1,-1-5 0,0 0 0,1 2 0,-1-4 2,0 3-2,0-1-2,0 0-1,0-6-2,0 0 0,0 0-1,0 1-7,0 1-22,0-1-29,0-1-36,3 0-59,3-6-86</inkml:trace>
  <inkml:trace contextRef="#ctx0" brushRef="#br0" timeOffset="50768.9039">15883 1752 475,'0'0'28,"0"0"2,0 0 2,0 0-1,0 0-4,0 0-6,0 0-7,0 0 1,0 0-8,-11-4-3,11 4-1,0 0-2,0 0 1,0 0 2,8 0-2,8 3-1,4 1 2,6 1-2,1-3 0,5-2 0,3 0 0,1 0-1,3-7 0,-1 1 2,-2-1-3,-1 0 1,-3 3 0,-4 0-2,-6 0 3,-3 3-1,-9-1-1,-4 2 3,0 0-2,-6 0 1,0 0 4,0 0-2,1 0-1,1 0 1,0 0-2,-1 0-1,1 0 1,-1 0-7,1 0-12,-1-1-19,-1 1-41,2 0-42,-1 0-103</inkml:trace>
  <inkml:trace contextRef="#ctx0" brushRef="#br0" timeOffset="51081.9218">16577 1345 449,'0'0'24,"0"0"7,0 0 0,0 0-4,0 0-4,0 0-11,0 0-6,0 0-3,0 0-3,0 0 1,14-22-1,8 22-1,2 0 2,1 0-2,-1 0-1,2 0 2,-4 0-1,3 0-2,-8 0 0,1 0-8,-6-1-14,-6-1-8,0 2-19,-6 0 0,0-2-9,0 2-13,0 0-26,-3 12-14</inkml:trace>
  <inkml:trace contextRef="#ctx0" brushRef="#br0" timeOffset="51316.9352">16652 1397 237,'0'0'45,"0"0"0,0 0-6,0 0-2,0 0-6,0 0 1,0 0 3,0 0 2,0 0 0,-15 34 0,11-5-10,1 7-8,0-1-7,0 1-6,0-1-3,1-5 0,0-1 0,2-9-1,0-1-2,0-6 0,0-1 0,0 0 0,0-1 1,0-1-2,2-5 0,0 5-1,0-6-1,-1 1-3,1 2-18,-2-7-21,1 3-59,2 1-112,1 2-53</inkml:trace>
  <inkml:trace contextRef="#ctx0" brushRef="#br0" timeOffset="51608.9519">16912 1799 578,'0'0'21,"0"0"-2,0 0-5,0 0-3,0 0-2,0 0-1,0 0 2,0 0 11,0 0-3,2 97-1,-5-62-2,-2 2-11,-1 0 1,0-1-3,1 0-1,1-2-1,-1-2 0,2-11-1,2-1 0,-1-8-1,2-7-2,0 0-1,0-5-5,0 3-14,0 1-18,0 0-28,9-3-41,0-2-55,5-11-92</inkml:trace>
  <inkml:trace contextRef="#ctx0" brushRef="#br0" timeOffset="52153.9831">17263 1399 396,'0'0'24,"0"0"1,0 0 0,0 0 6,0 0 0,0 0 4,0 0-5,0 0-9,-4 110-7,1-73-11,3-2-1,0-3-2,0-11 1,0-8 0,0-6 0,0-7 1,0 0 1,0 0 1,0 2 2,0-2-1,0 3 2,0-3-2,0 0-2,-1 0-1,-6-5 1,-2-10-3,-2-6 3,2-3-1,1-3 1,4-3 0,1-3 0,2-3 0,1-1 0,1 0 0,5-1-1,4 2 2,3 2-2,-1 7 1,2 5-1,-5 8-1,1 3 0,1 2-1,-5 3-1,1 0 0,-4 4-1,3 2-1,0 0-2,5 0 1,3 3 1,-3 7-1,-1-2 2,-3 5-1,-2 3 1,-4-3-1,-1 6 0,0 1 0,-6-1 1,-5 8 1,-5-3 0,0-1 0,-4-2 0,-3-3 0,-1 0 1,1-3-1,3 1 1,6-8 1,5 1-3,6-6-1,3-3-4,0 9-18,0 4-46,0 5-190,5 2-24</inkml:trace>
  <inkml:trace contextRef="#ctx0" brushRef="#br0" timeOffset="53622.0671">15313 2969 193,'0'0'41,"0"0"5,0 0 0,0 0-5,0 0-4,0 0-8,0 0-3,0 0-8,0 0-5,0-15-3,0 15-6,0-2-1,0 2 1,0 0-1,0 0 1,3 0 0,-3 0-2,1 0 0,4 2 1,-2 1 0,1 0-2,3 0 3,-2-2-1,6-1 0,-2 0 2,0 0-2,0-2-2,-1-4 0,-1 1 1,-4 2 0,1-5 2,-2 5 0,-1-2 2,3 3 0,-4-4-1,0 1 3,0 0-1,0 1-1,0 4 1,0-1-3,0 1 0,-5 0-1,-4 1 0,-4 10 0,-1 5 1,3-1-2,4-1 1,2 0-4,3-3 1,2-1-1,0 2-1,0-7 1,2 2-2,2-4 0,-2 0 0,7-3-3,2 0-4,3-8-5,2-6-6,-3-1 1,-3-2 5,-4 3 6,-5-3 6,-1 1 6,0-1 2,-9-1 3,2 6 0,-6 2 3,5 6 1,-6 3 3,-6 1 1,2 3 1,-4 7 0,3 6-1,2 1-2,4 3-6,1 2 0,4-7-5,3 1 0,4-4-2,1-2-2,0 2 1,0-3-1,4-1-1,3-3 0,0 2-4,-2-7-4,-1 5-1,1-5 1,0 0 2,2 0 4,-1 0 2,-4 0 0,1-3 0,0 1-10,-1-1-21,-2 3-68,-1-2-160</inkml:trace>
  <inkml:trace contextRef="#ctx0" brushRef="#br0" timeOffset="54589.1224">15034 3925 161,'0'0'16,"0"0"16,0 0 13,0 0 9,0 0-3,0 0-4,0 0-5,0 0-2,0 0-2,20 25-6,-14-11-9,1-1-8,2-1-5,0-2-7,-4-3-1,6 3-2,-3-5-1,1-1-1,0 1-2,2-5-1,2 0 0,1 0-4,3-8-1,-3-2 0,-3-3 2,-2 4 5,0-4 2,-3-1 5,-5 4 2,2-8 1,-2 8 3,-1-2 5,0 1 3,0 6 3,0 0 0,-3 2-4,1 3-4,-3-4-4,-3 4-4,0 0 4,0 10-4,-2-1 0,4 3-2,3-3-4,2-4 1,-1 6-2,2-6-1,0 4-1,4-2-3,4-6 1,7-1-2,0 0-2,7-10-3,-1-5 0,-1-2 0,-2-4 6,-1 1 4,-4 0 3,-4 5 7,-1 1-3,-3 6 9,-4 5 6,1-3 1,-2 6 1,0-1-3,0 1-6,-10 0 2,-9 10 1,-6 7-6,2 5 6,1-2-10,2 3-2,6-3-3,4-7-4,4-5-5,4 1-11,2 3-25,0-4-56,6 4-130,0-4-70</inkml:trace>
  <inkml:trace contextRef="#ctx0" brushRef="#br0" timeOffset="55669.1841">15184 9257 328,'0'0'37,"0"0"-8,0 0-7,0 0-6,0 0-6,0 0-3,0 0 1,0 0 1,0 0 1,-14 12 1,14-7 0,0-1 2,3 4 1,0-4 1,-2-1 1,2 2 0,-3-5 0,0 0-4,0 0 1,6 0-4,2-2-2,3-8-2,2-5-4,-2-2-3,-4-2 2,-1 4-1,-1 6 1,-2 1 1,-2 3 2,1 0 1,0 1 2,-2 4 0,0-3-1,0 3 3,0 13-1,0 3 3,0 8 1,0-7-3,0 1 1,0-6-4,0 0-1,1 0-3,1-7-4,-1 1 0,-1-6-6,0 0 0,0 0-1,5 0 1,2-5 4,-1-8 2,2 0 2,-5-3 2,-1 3 0,-2 8 3,0-7 4,0 8 3,0-1 0,0 2 3,-3 3-5,-6 5-1,-1 10-1,0 7-1,2 0 0,3-3-4,5-3-4,0 1-7,0-7-16,3 0-44,0-5-69,1-5-154</inkml:trace>
  <inkml:trace contextRef="#ctx0" brushRef="#br0" timeOffset="60756.4751">15909 2798 287,'0'0'5,"0"0"8,0 0 8,0 0 8,0 0 4,9-87 3,-7 70-1,1 5-3,0-5-3,-2 7-7,-1-4-6,0-6-1,0 7-5,0-7 2,0 3-5,-1 5 2,-2-5-2,-1 1-7,1 5 7,-3-3-8,2-1 8,-4 2-2,3-1-2,-4 2 1,0 0 0,-1 0-1,-4-5 1,2 3-1,-3-1-2,0 1 2,-2 2 2,-1-3-2,-1 3 0,-1 0-1,0 2-1,-2-2 0,1 5 0,-1 0 0,5 2-1,-2 2 1,1 0-1,6 3 1,-8-2-1,2 2 0,0 0 0,-3 0 0,-1 4 0,2 0 0,1 1 1,-1-2 0,5 0 0,-2 0-1,1-1 1,3-1 0,-6 1 0,-1 2 0,3-1 0,-5 0 0,3 3-2,1 0 1,1 3 0,0 1 0,3 2 1,-2 0-1,1 1 0,1 1 0,1 1 1,-1 2-1,-1 1 3,-1 0-5,2 3 2,-5 4 8,1 4-5,-2 2 7,-1 4-6,2 2-4,-4-2 0,1 4 0,0 2 2,0 0 0,1 2 0,1 1-1,2-2 2,0 1-3,1-3 3,2-2-1,2-1 1,-2-4-2,5-1 0,3-2 4,-2 1-3,4-1 4,0-1-5,2 3 0,0-2 1,2 4 0,-1 1 0,2 0 0,0 2 0,0 4-1,0 2 1,0-1-1,0-1-1,0-1-1,0-4 2,0-1-3,0-1 3,0-5 2,-1 2-6,-1 0 7,1-1-5,-1-1 0,1 3 2,-1-1-2,0 2 2,1 1 1,-1-1-1,-1 3-1,0-2 1,0 1-2,-1 0 3,-2-2-2,2 2 1,-3-2 0,1 1 0,0-1-1,0-1 1,2-2 3,1 3-4,-1-5 5,1 1-5,0 0 2,0 1 1,-1 2-1,1 4 0,-2 1-2,1 4 2,-3 0-1,3 0 1,-2 0-1,0 0 0,0-2-2,-1 0 1,1-1-1,0 4 2,0-2 3,2 3-5,0-1 5,0 1-2,1-4-3,0 0 2,1 2-2,1-1 0,-1 1 0,1 2 2,0 0-2,-1 3 1,1 1 0,-1-2 0,-1-1 0,2-1 1,-2-2 2,-1-3-2,1-3 2,0-1-3,2-3-1,-1 3 1,2 0 0,-1 5 0,-1 0 0,2 5 1,-1 0-2,1 1 4,-2 3-4,1-1 3,-2 0-3,0 4 1,-2 0 2,0 1-4,1 0 5,-1-1-5,1 0 3,-1-1-1,0-1-1,-1-3 2,2 0-2,-1-3 2,2-1-1,2-1 0,-1-2 0,2 1 0,-1-1 2,0 4-3,-1-1 3,-1 2-3,2 1 1,-4 3 1,1 2-2,0 0 1,-1 1-2,1 3 3,-2-2-1,2 0 2,-3-2-2,1-3 0,2-2 4,-1 0-4,2-3 1,0 0-2,0-3 1,2-1 0,0 0-2,-2-1 4,2 0-6,-1 3 5,1-1-2,-1 0 1,1 2-1,-1-1 1,-1 0 0,2 2 1,-2-1 1,0 0-4,0-1 6,2 1-7,-1-1 6,2 1-3,0-1 0,0-1 0,0-1-4,4 1 4,1-1 0,1-1 0,0-1 0,1-1 0,-2 0-1,1-2 2,2 0-2,-3 3 1,4-2 2,-5-2-3,2 0 5,-3-2-6,1 0 2,-1-1 2,2 0-2,0-1-2,0-1 2,0 2-1,3-4 0,-1 1 1,3 1-1,0-3-1,3-2 2,-1 1-1,1 0-1,3-2 2,-2 1-2,3-5 1,-2 0 0,1-2 1,-4 1-1,0-5 2,-3 1-1,1-4 0,0 3 1,2 0 0,2 1-1,-1 0 1,2-1-1,1-1-1,1-1 1,0 1 0,4-1-1,-1-1 0,2 1 1,1-4-1,1 2 0,-2-2 1,3 0-1,-2-2 1,-6 0-2,0-1 2,-4 0-2,-1-2 1,1 2 1,0 1-2,-1-3 2,0 2 0,-1-1 4,-1 1-4,3 0 1,-3-2-3,0 1-1,3-1 3,-3 0 0,3 0 1,-3 0-1,2 0 0,-1 0 0,0-3 0,0 1 0,-1-1 0,0 0-1,-1-1 1,1 1 0,0-2-2,4 0 3,0-4-2,0-1 1,1 0 0,-4-4 1,2 2-1,-1-3 0,0 2 0,0 1 0,2-2 0,-2 1 0,0-1 0,-2-1-1,3 2 1,-3-2 0,2-2 0,-2 1 1,-1-2-1,2-3 0,-2-1 1,1-2 0,1 3-2,0 0 3,-1 0-2,1 1 0,-2-1 0,0 4 0,2-1-1,-2 1 1,-2 0-1,2 2 1,-1-2 0,0 2 1,-2-3-1,-1-1 1,2-3-1,-2-2-2,1 1 3,-2-1-2,2-1 2,0 1 0,1 2-1,-2-2-2,0 4 2,1-4 0,-2 3 0,3-3 2,-1 0-2,-2-4-2,2 1 1,0-2 1,-2 0 0,3-1 5,-1 1-5,0 2 0,0 0-1,1-2 0,2 2 0,-1-2 2,1 0-2,0 0 1,-1 2 3,0-2-5,1-2 5,-1 3-5,1-3 1,0 1 1,-1 0 0,-1-1 1,1-1-1,0-1 0,1-3-1,-2-2 1,2-2 1,0-2-1,0 1 0,0-2 1,2 1-2,-2-1 1,0 3 4,0-2-6,1 3 5,-3 3-4,-1 1 0,1 0 2,-1 1-3,0-2 3,-1 0-2,1-4 2,0-2-1,0-4 2,4-3-4,-1-1 2,0 0-1,2-1 2,-1 1 1,0 3-3,2 2 3,-4 6-4,1 3 2,0 3 1,-4 4 0,1-1 0,-1 1-2,-2 2 1,1 0-3,-1 0 3,1 1-1,-1 0 2,0 1 0,-2 1 0,2-2 1,-1 1-2,-1 0 0,1-3 0,-1 2-1,-1-6 2,2 3 1,-2 0-3,0-2 4,0 0-5,0 1 0,0-3 3,0-1-2,0 0 2,0-3 0,1 1-1,-1-3 0,1 1 0,2 1-1,0 1 2,1 0-1,-1 2 0,0 2 0,0 1 0,0 3-2,0 3 3,-2 5-1,2 1 0,-1 2 2,-1 5-5,1-7 3,-1 2-2,-1-1 2,0-7 2,0 1-2,0-3 1,2-3-1,0-6-2,1-3 2,0-4 1,1-1-2,1 1 3,-1 0-2,1 5 1,-1 5 0,0 6 0,-1 6-1,-2 4 2,1 5-1,-1 1 0,-1 0 0,2-1 0,-1-3 0,1-2-2,1-4 2,0 1-4,0-2 5,1 0-4,1-1 2,0-1 1,-1-2-1,-1-1 1,0-1-2,0-1 3,-2 0-2,1-3 1,-2 1-1,0 1 0,1 9 0,-1 0 2,0 6-2,0-1 0,0-6 0,0 9 0,0-9 0,0 0 0,0 1 0,0-8 0,0 3 0,-1-1 0,-2 0 0,2 2 0,-4 0 1,2-1-4,-1 1 5,-1 0-6,0 1 4,-1 2 1,2 7-1,-1-2 0,1 2 0,1 5 0,-4-7 0,3 4 0,1 1 0,-3-4 0,1 0 0,3-2 0,-3 1-1,2 0 1,-1-3-1,1 0 1,0-7 0,0 3-1,1-1 1,-1 7 0,0 2 2,0-4-1,1 9-1,-2-7 1,-2 1-3,3 6 3,-1-4-1,1-3 0,0 7-1,0-9 1,2 8-1,-1-1 1,1-7 2,1 7-4,0-7 3,0 0-3,0 0 2,0 0 0,-2 0 0,-1-1 1,0 2-3,-2-8 3,1 5-1,-2 1 0,0 0 2,-2 1-1,0 0-1,1 0 0,1-1 0,0 0 0,1 5 3,2-1-3,0 0 0,1 5 0,1-4-4,0 5 4,-1 5 0,2 1 1,-1 0 0,1-2-1,0 2-1,0 0 1,-2-2 1,2 2-1,-1 0 0,-1-7 2,2 5-4,-1-6 2,-2-5 2,3 5-2,-2-6 0,2 6 0,0 1 0,0 1 0,0 4 0,0-5 0,0 6 0,0 0 1,0 2-2,0-3 1,0 3 0,0-1 0,0 0 1,0 5-2,0-7 2,0 2-7,0-12 6,0-2-3,0 1 2,0-8 2,0 3-2,0 1 1,0 4 0,0-1 1,0-1-1,0 6 1,0 1-1,-1 2-2,1 6 2,-2-2 0,0-4 1,0 6 1,1-1-3,1 1 1,0 5 0,-3-6 1,2 1 0,-2-5-2,-2 1 1,2 1 0,-1 0 0,-1-4 1,0-3 0,1 3 0,-2-5-1,3 7 1,0 1-1,-1-3 2,1 5-1,-3-1-1,3 0 0,-1-1-3,2 4 3,1 2 0,-2-1 0,2-1 0,-2 0 0,-2-3-1,4 3 0,-1 0 1,-1-2 0,1 2 2,0 0 0,-1-3-4,2 3 4,-1-1-2,1-5 0,0 7 1,-1-2-1,2 2 0,0 4 1,-1-3-3,1 3 2,0-1-4,-2-7-2,1 0-15,1-4-36,0-10-56,0-7-185,0-14-10</inkml:trace>
  <inkml:trace contextRef="#ctx0" brushRef="#br0" timeOffset="62877.5964">16555 5795 460,'0'0'6,"0"0"-1,0 0 5,0 0 9,3-91 1,14 58 3,6-4-5,6-3-3,6-2-8,6 1-1,5 1-4,6 5-1,6 3-1,4 6-2,3 2-3,-2 7-2,1 5 1,-3 7 1,-1 5 2,-3 2 0,-5 10 1,-2 7 0,-3 3 1,-5 0 1,-3 4 1,-6 0 0,-1-1-1,-6-3 1,-5 0-1,-6-8 2,-4-1-1,-5-6 4,-3-5 0,0 1 1,-3-3 3,0 0-4,0 0 0,0 0-8,0 0-23,0 0-52,-3-15-82,-6-9-101</inkml:trace>
  <inkml:trace contextRef="#ctx0" brushRef="#br0" timeOffset="63149.612">17557 5064 505,'0'0'-3,"0"0"-6,0 0 5,0 0 3,0 0 3,0 0 0,0 0 1,0 0 0,84 55 0,-61-33 1,1 4-3,2 3 3,-2 0-4,-3 3 0,-1-3 0,-5 0 0,-4-2 1,-5-1 1,-4-2 2,-2-2 2,0-1-1,-3-3-1,-4-4 1,4-5-3,-1-1-1,1-5-3,0 1-4,-3 4-2,3 1-14,-7 1-33,1 5-65,-1-1-119</inkml:trace>
  <inkml:trace contextRef="#ctx0" brushRef="#br0" timeOffset="63573.6362">17823 4121 627,'0'0'8,"0"0"-9,0 0-1,0 0 1,0 0 4,0 0 7,0 0 2,62 77-2,-36-34 0,0 0-6,1 3-2,1-2-1,-2-4 0,-4-3 3,1-3-4,-4-8 3,-8-8-3,-3-9 3,-4-5 0,-4-4 5,0 0 3,0 0 1,1 0 2,3-13-7,-2-9 3,2-5-8,-1-10 1,3 0 1,1-7-4,3-5 2,3-4-2,3-1 1,-1 1-2,2 5 1,-2 6-1,0 9 0,-3 9-2,-3 7-2,-5 9-2,0 6-5,-4 2-3,3 0-6,4 1-5,4 11-14,7 8-30,-1 7-83,3 5-119</inkml:trace>
  <inkml:trace contextRef="#ctx0" brushRef="#br0" timeOffset="64440.6858">18582 4330 378,'0'0'43,"0"0"13,0 0 4,0 0-9,0 0-12,-87-38-17,74 39-7,-6 12-5,5 4 0,1 5-1,1 8 2,1 4-1,-2 3-1,3 5 1,2-1-5,4 0 1,3-2-3,1-6-3,8-4-1,5-7 0,4-7-1,3-5 0,1-8-3,4-2-3,1-6-4,0-9-1,-3-5 0,2-2 5,-4-5 3,-2 0 4,-3-2 5,-3 1-3,-3-3 5,-4 4-2,-2 6 3,-2 0 5,-2 9 1,0 7 2,0-2 0,0 7-3,0-1-3,0 1-5,0-1-2,0 1-2,0 0 0,0 0 0,0 9 2,4 8-2,2 4 0,2 0 3,0 0-6,0-3 5,1-4-5,-2-2 1,-1-4 1,1-2 0,1 0-1,0-2 1,-1 0-1,-2-3 0,5-1 1,1 0 0,5-5 0,4-5 1,-2-2 3,-5-4-7,-1 1 6,-1-5-5,-4-2 2,1-4 1,-4 0-1,-1-1 1,-1 7 0,-2 1 1,0 7 0,0-1 1,0 2 1,-4 1 0,0 1-1,1 6 1,-3-3-3,2 5 2,-1-2-1,2 3 0,3 0 0,-5 0-1,2 0-1,0 3-1,0-1 1,3 3-1,0 2 1,5 1-1,6 1-1,2-4 1,4-5 0,4 0-1,0 0-1,-1-3 3,-6-1-2,1 1 2,-6-1 3,-4 3 0,0 1-2,0 0 1,5 0-1,1 0 1,4 8 0,-5 5-1,-1 3 2,-3 7-1,-1 3-1,-2 4 5,-3 2-5,0 2 3,0-4-4,0-7 1,0-2 0,0-9 1,1-1-1,2 1 0,2-6-1,-1 2 1,-1-5 1,7-1 0,-4-2 0,5 0 0,8 0-1,-3 0 0,1 0 0,-2-5 0,1-2 1,-2 2-2,5-5 0,-3 0 0,0 1 1,-4-4 0,-3 4 1,-1-1 0,-2-4 0,-3 5-5,1 0 1,-3 6-5,-1-3-6,0 2-12,0-1-33,0 0-84,0 5-152</inkml:trace>
  <inkml:trace contextRef="#ctx0" brushRef="#br0" timeOffset="66503.8038">19885 3690 670,'0'0'1,"0"0"3,0 0 7,0 0 6,14-84 0,-1 70-4,3-1-4,3 6-5,1 1-1,0 6-2,3 2-1,0 1-2,0 13-1,-1 5 0,-1 6-1,-3 4 1,-6 4-1,-3 4 2,-5 3 0,-4 2-1,-6 2 2,-4-4-7,-3 2-7,-4-6-11,-1-3-21,1-1-24,-5-1-39,1-2-55,-3 0-81</inkml:trace>
  <inkml:trace contextRef="#ctx0" brushRef="#br0" timeOffset="66652.8124">19953 4642 594,'0'0'37,"0"0"0,0 0-7,0 0-7,0 0-13,0 0-8,0 0-6,0 0-12,0 0-42,0 0-118,40-4-122</inkml:trace>
  <inkml:trace contextRef="#ctx0" brushRef="#br0" timeOffset="68076.8938">22188 2740 323,'0'0'21,"0"0"6,0 0 6,0 0 2,0 0 1,0 0-1,0 0-1,0 0-2,0 0-4,0 0-1,-11 3-7,25 0-3,4 1-5,10-2-2,-2 3 0,4-1-4,5-1 2,2 0-3,4-1-2,7-2 1,4 0-1,7-3-1,12-3 3,4-2-1,10-1 1,6 0-1,5 0-2,2 2 0,3 3 0,1 1 0,-4 3 0,3 0-2,-3 2 0,-2 4 0,1 0 0,-2 2 2,3-3 1,2 2-2,3-2 0,4-3-1,1 1 2,5-3-2,3 0 2,2 0-2,4 0 0,-1 0 1,2 0-2,1 0 2,1 0-1,-1 0 1,-1 2 0,-2 2-1,-2 2 2,-2 0-3,-4 3 1,-2 1 1,3-3-2,-1 2 1,2 0 1,2-1-1,3-1 1,-1 0-2,3-4 0,1 2-1,0 0 1,0 2 1,-2-3 0,1 1 0,-5-2-1,-2-1 0,-2 0 1,-3 1-1,-3-1 1,-3-1 0,-3 1-1,-3-1 1,-1 0 0,-1-1 0,3 0 0,1 0 0,1 0 0,3-1 0,-1-2 0,0 2 0,-2-4 0,-6 1 0,-5 1-2,-8-1 2,-6 2 0,-8-1 1,-8 3 2,-6-3-2,-7 2 0,-5 0-1,-4-1 0,-6 1 1,-9 1-2,-1 0 2,-9 0-2,-1 0 0,0 0 2,-6 0-2,0 0 1,-6 0 1,0 0-1,0 0-1,1 0 2,1 0-3,-1 0-3,2 0-9,-3 0-18,-3 0-42,-16 0-67,-15 0-150</inkml:trace>
  <inkml:trace contextRef="#ctx0" brushRef="#br0" timeOffset="69057.9499">23194 1594 241,'0'0'51,"0"0"-10,0 0-9,0 0-7,0 0-4,0 0-8,0 0-4,0 0-1,0 0 3,-42 41 4,39 0 2,1 8 3,2 8 7,0 9-2,0 5-3,0 7-2,0 5-10,3 4-1,3 6-5,2 2 2,2 0 4,1 2-3,2 2 3,4 5-3,0 1-3,1 4 2,-2 3 0,2-3-2,-5 1 1,-2 1-3,-4-1-3,-2 0 3,-5-1 0,0 2-3,-5 0 2,-3 3-1,-5 0-1,1-3 4,-1 0-3,0-3 1,3-2 1,-1-4-2,3-4 0,4 0 2,-1-5 2,4-1-3,-1 0 2,2-2 0,0 2-3,0-3 2,0 5-2,0 0 2,-1 1 1,-2 2-2,-2 3 2,-1 3-1,-2 0 0,0 0 3,-1-2 0,0-1-2,2-3 1,0-2 1,2-4-1,0-2 2,4-2-2,-1-3-3,2-2 2,0 2-3,0 0 2,0 2 0,0 2-2,0 0 2,2 2-2,-2-1-2,0 1 4,0-1-3,0 1 3,-5-3 0,-1-3-3,2-1 3,-3-2-2,0 0 0,-1-4 2,1 1-4,0 0 3,0-2 1,2 0-3,1-1 3,1 0-3,2-1 2,-1 2-1,2-1-2,0-3 3,0 1-2,0-6 1,0-1 1,-3-5-2,0-1 2,0-7-3,-2-5 3,0-3-2,0-8 2,0-2 1,1-2-4,1-8 4,0-7-4,0-1 1,0-8 1,2-5-2,1 2-1,0-6-6,-1 0-8,-5 0-9,-5-4-17,-9-14-34,-4-14-52,-1-14-151</inkml:trace>
  <inkml:trace contextRef="#ctx0" brushRef="#br0" timeOffset="71097.0666">20165 6095 484,'0'0'26,"0"0"1,-1-93 4,-1 73-2,-2 2-1,1 6-5,-3 3-4,2 0-5,1 4-2,-4 1-5,2 2-1,-5 2-1,-4 5-2,-1 13 2,-3 11 0,0 10 2,-1 10-3,2 7 2,1 6-1,3 6 0,2-1-2,3 1 2,5 1 0,3-5-3,0-6 3,6-4-6,6-9 1,4-6 1,1-10 0,2-7-1,2-7-1,1-8 1,0-7-1,2 0 1,1-12 1,-1-8-1,0-6 0,0-3 0,-1-5 2,0-4-2,-3-2-2,-3-1 3,-3 4-5,-1 5 5,-6 12 1,-2 8 0,-2 8 0,-3 4-2,0-1-1,1 1 1,1 12-1,2 11 1,-3 16 4,-1 8-4,0 9 4,0 3-4,0 2-1,-4 1 2,0 0 0,-1-4-1,0-2-1,-6-6 3,-4-1-6,-3-6 3,-7-1 4,-1-5-4,-1-2 5,-3-3-1,-1-4-1,1-6 1,1-4 0,3-4-1,9-5 1,4-5 0,2-4-1,0 0 0,1-10-2,0-7-3,8-15-3,2-10 1,13-12-8,9-13 2,7-8-2,4-4 0,3 1 4,4 6 2,0 9 6,-3 7-3,-2 11 5,-3 11-2,-3 4 0,-6 8 0,-2 5 1,-4 3 1,-6 5 0,-4 3 0,-1 2 0,-1 1 1,-1 0-5,3-2 6,-1 4-2,-3-1 0,1 1 6,-4 1-3,0-2 0,3 2 2,3 6 1,0 7-1,1 6 1,-3 2 1,0 2-3,-1 4 3,0-4-4,0 1-1,0 1-2,0-5 0,1-4-1,0-1 0,-1-5-1,0-1 1,0-1 0,-1-4 0,1 1 0,-3-5 0,4 0 0,0 0 2,8 0-2,4-4 0,1-8 0,6-6 0,-2-6 0,0-2 1,1-6-1,-2-3 0,-1 0 1,-2-1-1,-2 4-3,-5 6 4,-2 8-5,-3 7 4,-4 8 0,-1 3 0,0 0 0,0 0-1,0 0 1,0 4-1,0 16 5,-3 9-4,-3 8 4,-1 1-3,3-3-2,3-4 1,-1-3-2,2-10 3,0-1-2,0-5 1,2-2 0,1 1 0,-2-6 0,2-1 1,1-3-1,0 2 0,5-3-1,4 0 2,0-4-1,2-9 0,0-2 1,0-3-1,-1-3 1,0 0-1,-2 0 0,0 1 0,-2 3 1,0 0-1,-3 7 0,1-2 0,-2 5 0,1-1 0,-2-1-1,0 1 2,1 1-1,-5 2 1,2 1-1,-3 4 1,0-1-2,0 1-1,0 0 1,2 0 0,-2 0-1,0 0 2,0 13 0,0 6 0,0 8 1,0-1-1,0 3 0,-2-1 0,2-10 0,-1 2 0,1-6-1,0-2 2,-2 0-1,2-5 0,0-1 1,0-6-2,0 0 1,0 0 0,0 2 0,0-1 2,0 0-1,0-1 0,0 3-1,0-3-1,0 0-1,0 0 2,0 0 1,0 0-1,0 0 0,0-7-1,0 1 0,0-5 0,0 1 0,5 3-1,0-5 1,4 0-1,0-3 1,-1 2-2,2-4 1,-1 2 0,-2-2 1,3 1 1,-4 2 0,0 2 0,-3 2 2,-2 5-3,4-4 1,-4 4 0,1 2 0,-1-2 1,-1 5 0,0-2-2,0 2 0,0 0 5,2-2-7,-2 2 1,0 0 1,1 0-3,-1 0 3,1 0 1,-1 0-1,3 0 1,-3 0 0,1 0 1,1 0-1,-1 0 1,1 0-2,2 0 0,-1 2 1,3 6 1,4 3-1,-3 1 0,3 3 0,1 0 0,-3 2 0,-1-7 1,-1 3-2,-1-6 1,-4-2 0,5 2-1,-5-2 1,1-2 0,-1 2 0,-1-5 1,0 0-1,0 0 1,0 1 1,0 0 0,0-1-1,0 0-1,0 2-2,0-2 0,0 0 0,0 0-1,4-9 1,2-3 0,3-3 0,2 1-1,0 0 1,-4 4 0,0-2 0,-1 5 2,-3-6 0,0 2 0,-2-1 1,1-1 2,-2 8-2,1 0 2,-1 5-4,0-2 3,0 2-5,0 0 4,1-2 3,-1 2-6,0 0 6,2 9-4,2 6 1,1 3 0,3-2-2,-2-2 1,1-2-1,-1-4 1,1-3 0,-1 2 1,-3-4-1,0 2 1,-3-5-2,0 0 1,0 0 0,0 6 0,0 5 0,-2-2 0,-5 3-2,2-6-4,2-3-9,0 2-21,3-5-52,-2 0-92,-2 0-115</inkml:trace>
  <inkml:trace contextRef="#ctx0" brushRef="#br0" timeOffset="71450.0868">21340 6423 392,'0'0'37,"0"0"12,0 0 5,0 0-11,0 0-15,0 0-13,0 0-6,0 0-2,0 0-1,0 0 2,81-70 2,-78 52 4,0-2-1,2-4 0,-4 6-2,2 1-2,0 7 1,-2 3-3,2-3 0,-1 8-2,0-3-2,1 3 0,2 2 3,2 9-3,3 8 2,3 8 1,-4 2-1,-3 0 0,-1 1 1,-1-2-3,-1-6 0,-3-1-2,0 1 2,0-8-3,0 6 0,0-7 4,0-1-6,-1 1 4,-1-7-5,2 9 0,0-6-1,0 5-4,0 1-6,0 1-12,3 6-20,-1-6-37,1 6-51,-3-5-142</inkml:trace>
  <inkml:trace contextRef="#ctx0" brushRef="#br0" timeOffset="71642.0977">21427 6725 726,'0'0'23,"0"0"-1,0 0-1,0 0-8,0 0-1,0 0-4,0 0-4,0 0-3,0 0-1,25-12 0,-3 1-2,2-2 0,2 2-1,-1 0 0,-1 2-3,-2 3-3,-5 1 1,-1 4-3,2 1-1,-7 0-3,3 4-23,-3 5-37,-7-1-93,0 6-123</inkml:trace>
  <inkml:trace contextRef="#ctx0" brushRef="#br0" timeOffset="72893.1693">22493 2907 74,'0'0'12,"0"0"-9,0 0-8,0 0-6,0 0-8,0 0-6,0 0-4</inkml:trace>
  <inkml:trace contextRef="#ctx0" brushRef="#br0" timeOffset="73761.2189">22506 2902 392,'0'0'44,"0"0"-9,0 0-4,0 0-11,0 0-11,0 0 0,0 0-2,0 0 3,0 0-2,7 54-1,2-24-3,1 0-3,1-1 1,2-2-1,2-5 4,-1-6-2,-3-5 3,-3-5-2,2-5 2,0-1 1,5 0 0,1-9-2,-2-4 0,-2-4 1,-1-5-4,-2-2 1,0-3 0,-4-2 0,2-2 1,-2 0 0,-2 3 0,0 6 3,-3 9 0,1 7 0,-1 6 1,0-1-5,0 1-2,2 0 2,-1 16-3,2 13 3,0 15 0,-2 8-1,2 7 1,-1 4 3,-2-3-4,0-1 4,0-11-4,-8-6 2,0-10 3,-3-7 2,-3-4 2,-1-6-1,-3-5-3,-5-2-4,-2-4-2,-4-4 1,3 0-1,0 0 0,3-4 1,6 0-2,4-3 0,5 3-3,4 1-3,0 0-10,4 3-11,0-4-25,8-4-24,10-3-33,9-3-59,7 1-86</inkml:trace>
  <inkml:trace contextRef="#ctx0" brushRef="#br0" timeOffset="73973.2311">22963 3242 442,'0'0'7,"0"0"12,0 0 15,0 0 7,0 0 1,0 0-4,0 0-5,0 0-5,0 0-4,8 85-8,-8-60-4,0-6-4,0 1-2,0-8-3,0 2-2,0-1-4,0-6-3,0 5-13,0-6-20,0 4-48,0 7-75,-6-2-120</inkml:trace>
  <inkml:trace contextRef="#ctx0" brushRef="#br0" timeOffset="74164.242">22816 4169 522,'0'0'-15,"0"0"12,0 0 14,0 0 7,0 0 0,0 0-7,0 0-4,0 0-11,0 0-6,5 5-25,-4-5-42,-1 11-75,0 5-94</inkml:trace>
  <inkml:trace contextRef="#ctx0" brushRef="#br0" timeOffset="74321.251">22819 5056 627,'0'0'-5,"0"0"1,0 0 1,0 0-3,0 0-11,0 0-14,26 94-20,-33-60-28,-3 3-59,-2 4-7</inkml:trace>
  <inkml:trace contextRef="#ctx0" brushRef="#br0" timeOffset="74469.2594">22718 6403 340,'0'0'6,"0"0"-3,-19 77-14,15-51-41,1 2-106</inkml:trace>
  <inkml:trace contextRef="#ctx0" brushRef="#br0" timeOffset="74622.2682">22481 7478 608,'0'0'-30,"0"0"2,-55 93 0,34-53 1,-2 2-6,0 8-17,-2 3-22,2 8-26,-2 3-39</inkml:trace>
  <inkml:trace contextRef="#ctx0" brushRef="#br0" timeOffset="75277.3057">21634 9268 517,'0'0'28,"0"0"1,0 0 0,0 0-4,0 0-1,0 0-2,0 0-3,0 0 0,0 0-3,0 0-5,46 85-3,-30-51-2,-1-2-4,-1-4 0,1-6 0,-1-3-2,-5-7 0,-2-6 0,2-5 0,2-1 0,2-1 1,6-12 0,-3-3 0,-2-6 0,1-5-1,-1-4 0,-2 2 1,-1 1 0,-4 9 1,-2 8-1,-2 7 1,-3 4 0,0-2 0,3 2 2,1 14 0,4 10-1,0 16 1,-2 9-1,-2 6-3,-1 3 0,0-2 0,-3-3 0,0-5 0,-4-6 2,-8-4 3,-5-6-2,-4-5 7,-2-5-5,-3-3 0,-1-6 1,-1-2 1,-1-6 1,0-1 2,1-4-2,4 0-4,5 0-3,4-4-4,5-6-2,2 4-8,4-10-13,4-1-41,0-3-69,10-6-173,6 5 2</inkml:trace>
  <inkml:trace contextRef="#ctx0" brushRef="#br0" timeOffset="75848.3383">22153 9716 478,'0'0'17,"0"0"17,-16 95 4,16-62 4,0-1-9,2-2-11,2 0-5,1-3-5,1-5-5,-3-5 1,0-8 0,-1-5-1,-2-4 3,0 0 1,0 0-1,0 2 0,1 0-3,-1-1-1,0 1-3,2-2-2,-2 0-1,0 0-1,0-3 1,-3-8 0,-2-5-1,2-4 1,0-6-2,3-1 2,0-2-1,0 1-3,2-1 5,1 2-4,0 0 5,-2 8-2,2-1 1,-1 11 0,1-3-1,-2 2 1,0 5-1,2-3 0,1 4-1,-1 1 1,6 0-1,3 3 1,5 0 0,6 5 1,-1 5-1,0 4 0,-2 2 0,-1 0 0,-1 1 1,-1-2-1,-6-5 0,-1 2-1,-4-7 1,-2-2 4,-1 1-3,-3-4-1,0 0 2,0 0-2,1 0 2,1 0 4,-1 1-5,1-1-4,-2 1 6,1-1-7,2-12 5,-1-9 2,2-13-3,-1-5 2,0-6-1,2-9 2,0 0-1,0 1 1,1 6-1,-1 7 0,-1 14-3,0 13-1,-2 6-4,-2 7-1,0-2-9,0 2-13,1 0-21,-1 0-35,3 0-42,1 0-83,2 7-53</inkml:trace>
  <inkml:trace contextRef="#ctx0" brushRef="#br0" timeOffset="75954.3444">22579 9472 480,'0'0'-63,"0"0"-72,0 0-100</inkml:trace>
  <inkml:trace contextRef="#ctx0" brushRef="#br0" timeOffset="77288.4207">24261 3080 301,'0'0'42,"0"0"3,0 0 4,0 0-6,0 0-4,0 0-11,0 0-7,0 0-8,0 0-2,-42-17-1,40 16 4,2 1 5,-1-2 6,1 2 0,0-1 1,0 1-3,0-2-5,0 0-3,0-3-5,7-7-3,10-3-1,7-6-3,9 0-1,10-3 0,7-1-2,6 2 0,3-1-4,2 5 1,-2 2-5,-5 10-6,-11 4-12,-6 3-18,-12 3-11,-9 10-8,-7 3-2,-9 3 0,0 4-6,-9 1-7,-8-4-3,-1-2 18,-2-6 25,4-5 36,-2-3 29,-1-4 29,1-6 16,-5-5 6,3-3 3,5 1-17,4 3-9,-1 0-11,7 3-10,0 4-5,2 0-6,3 3-9,-1-2-6,1 4 0,-2 14-3,2 11 2,0 15 2,5 4-4,2 5-1,2 0-1,1 0-5,0-3 1,-3-4-7,1-2-11,-1-4-14,-5-2-30,3-4-35,-2-12-69,1 2-98</inkml:trace>
  <inkml:trace contextRef="#ctx0" brushRef="#br0" timeOffset="77469.431">24854 3417 601,'0'0'7,"0"0"1,0 0 8,0 0 1,0 0 1,0 0-6,0 0-7,0 0-4,0 0-4,60 99-4,-55-72-8,-2 5-18,-3 2-24,0 7-37,-2 4-73,-5 2-88</inkml:trace>
  <inkml:trace contextRef="#ctx0" brushRef="#br0" timeOffset="77621.4397">24768 4544 440,'0'0'-11,"0"0"-51,0 0-162</inkml:trace>
  <inkml:trace contextRef="#ctx0" brushRef="#br0" timeOffset="77781.4489">24559 6026 645,'0'0'-47,"0"0"-1,-22 119-13,13-71-8,-2 8-21,-2 1-29,1 4-18</inkml:trace>
  <inkml:trace contextRef="#ctx0" brushRef="#br0" timeOffset="77998.4613">24504 8646 380,'0'0'28,"7"83"-3,-7-44-7,0 1-7,-6 2-14,-4 4-15,-7 1-21,-1 5-29,-3 6-48,-2-1-58</inkml:trace>
  <inkml:trace contextRef="#ctx0" brushRef="#br0" timeOffset="78363.4822">23849 9286 683,'0'0'15,"0"0"-8,0 0-3,0 0-2,0 0 1,0 0 0,0 0 2,0 0-1,0 0-3,68-42-2,-26 33-1,8 2-2,4-6-6,2 1 1,1-2-7,-1-3-6,-4 2-13,-7 0-14,-9 4-14,-13 4-6,-10 2-8,-7 3 0,-6 2-1,-3 5-19,-11 7-21</inkml:trace>
  <inkml:trace contextRef="#ctx0" brushRef="#br0" timeOffset="78537.4921">24125 9261 594,'0'0'44,"0"0"-8,0 0-5,0 0-1,0 0-6,0 0-9,0 0-4,0 0-6,-5 111-3,5-69-2,0 0-2,0-1-2,0-6-6,0-1-13,0-10-18,0-11-38,2 1-39,-2-7-90,0-1-66</inkml:trace>
  <inkml:trace contextRef="#ctx0" brushRef="#br0" timeOffset="78972.517">24527 9600 646,'0'0'20,"0"0"4,0 0 4,-5 85 0,-3-67 1,1-6-9,-2-1-6,3-4-6,3-4-3,0 1-2,3-4-3,-1 0 0,1 0-2,-2 0 0,0 0 1,-1 0 0,-2-14-1,1-13 2,1-5-1,2-8 2,1 1 0,0-2 1,0 4-2,1 4 1,2 12 0,1 5-2,-1 4 2,-1 8-1,6-1 0,-3 4 1,6 1-1,8 0 2,-1 6-2,6 10-2,1 0 1,-4 2-3,-2 0 3,0-1-2,-4-2 2,-4-4-1,-1-2 1,-3-4 0,2 0 1,0 2 0,-6-7 2,1 3 0,-4-3 0,1 0 2,2-10-1,0-7 0,1-5 2,-4-3 2,0 2 1,-2-1 2,-3 0 0,1 4-2,0-2-4,1 6-1,-2 0-4,2-4-2,0-2-5,3-10-11,0-4-16,0-5-44,11-9-80,2-9-155</inkml:trace>
  <inkml:trace contextRef="#ctx0" brushRef="#br0" timeOffset="80181.5862">25682 1792 330,'0'0'43,"0"0"-5,0 0-7,6-87-1,-2 62-4,2 1-2,-2-2-4,1 1-1,-3-1-3,0 2-2,-1 6-3,-1-3 0,0 1-1,0 1 1,0 0-1,0 0-1,-1 9 1,-1 0-4,0-3-1,0 7 0,2 2-1,-1-3-1,-1 3 0,1-1-1,1 1 0,0 4-1,0-2 0,0 2 0,0-1-1,0-1-1,0 1 1,0 1-2,-2-1-2,2 1 0,0 4 0,0 20 0,0 22 1,0 25 2,9 18 1,3 18 12,2 14 1,1 11-2,0 8 1,0 4-5,-1 1-3,-2-5 3,-3 0-2,-1-5-9,-3-2 8,-1-1-1,-3 1-2,1 3 4,-1 4-3,2 3 0,2 1 1,-1 6-1,4 3-1,0 0 1,-1 2-1,3-2-1,-4-1-1,0-5-2,0-7 4,-4-5 0,0-8 1,-1-7-1,-1-8 1,0-7-4,0-7 4,0-5 0,0 0-2,-1-2 3,-1 2-2,1 6 1,-2 0 2,2 1 1,-2-1-1,1-5 0,1 1-1,1-3-1,0-2 1,0-4-3,1-3 2,2-4 1,0-1-4,0-4 3,-2-2-4,2 1 0,-1 0 3,-2 2-2,0-3 3,0 2-3,-3-2 0,-3-3 3,-1 1-3,-1-6 4,0-1-1,2-3 0,0-4 1,2-2-1,1-1-1,1-3-2,1 0 2,1 1 1,0 4-2,0 1 2,1 4-3,2 1 0,-3 3 1,0 2-1,0-4 0,0 0 1,-3-4 2,1-4-3,-4-2 4,3-1 1,0-4-4,2 0 3,-1-5-3,2-1 0,0-5 0,0-1-1,5-1 1,1-2-1,0 2 0,-1-2 0,1-2-1,-2 0-2,-1 1 2,0-3-1,-1-2 1,-1-6 1,-1-1 1,0 1 1,0-8 0,0 6 0,0-7-1,0-6 1,0 1-1,-1-1 1,-1-1-1,1 0 0,1 3 1,0-7-2,-2 0 3,2 0-5,0 1-1,0 0-5,-1-1-10,1 0-5,-5 0-19,-5-13-37,-4-9-61,-5-17-147</inkml:trace>
  <inkml:trace contextRef="#ctx0" brushRef="#br0" timeOffset="81248.6472">26385 3162 257,'0'0'38,"0"0"9,0 0 7,0 0-3,0 0 2,0 0-8,0 0-3,0 0-9,0 0-8,-35-37-7,34 36-6,-1 1-5,1-1-1,-1 1-1,2-2-1,-1 2 0,1-2 1,0 2 3,3 0-2,11-1 0,11-1-2,8-1-2,2-1-1,4-4 0,1-2-1,2-1 0,3-2 0,-5 3-1,-2 1-3,-5 3-2,-11 2-6,-3 4-5,-9 0-5,-6 0-7,-1 2-5,-3 10-17,-6 5-16,-8 6-19,-9 3-22,-5-3-12,1-2-2</inkml:trace>
  <inkml:trace contextRef="#ctx0" brushRef="#br0" timeOffset="81473.6601">26570 3191 314,'0'0'62,"0"0"-5,0 0-12,0 0-1,0 0-13,0 0-5,0 0-5,0 0-6,0 0-1,0 0 2,-5 0 2,7 18-3,4 10 2,1 5-1,-1 6-4,-2 4-2,0 3-5,-1 2-1,-1-3-4,-1-2 1,-1-9-1,2-10 0,-2-7 0,1-8 0,1-3-1,-1-2 0,2 1-1,-3-5-4,0 0-8,0 0-19,0 0-39,1 0-59,-1 0-146</inkml:trace>
  <inkml:trace contextRef="#ctx0" brushRef="#br0" timeOffset="81770.6771">26976 3400 590,'0'0'18,"0"0"5,0 0 4,0 0 2,-2 82-2,1-62-5,1 2-7,0 7-3,0 0-3,6 1-2,0-1-2,0 3 3,1 1-5,1-1 2,0-2-2,-1 0-1,-1-5 3,1 0-6,-4-9 3,1 0-3,-1-7 0,-2-3 0,1-2 1,-2-4-2,0 0-1,0 0 0,1 1-5,-1 1-3,2 0-4,-2-1-9,0-1-20,0 1-39,0-1-91,-2 0-111</inkml:trace>
  <inkml:trace contextRef="#ctx0" brushRef="#br0" timeOffset="82828.7376">27279 2888 438,'0'0'14,"0"0"17,0 0 12,20 86 1,-18-41-6,1 7-13,0 0-11,0-2-4,0-1-7,1-4-3,2-7 1,-2-8-1,1-10 3,-1-8-2,-3-8 1,-1-4 4,0 0 4,0 0 3,0 0 2,0 0-2,0-12-1,0-9-1,-5-7-2,2 0 0,0-3-2,2-3-4,1 0 3,0-3-4,0-3 4,5-3-1,7-4-2,1-3 1,3 1-3,3 3 0,1 2-1,1 10 0,-2 8 0,1 7 1,-6 9-2,0 3 0,-4 4 0,1 3-3,6 0 2,-2 7-1,0 8 0,-5 1 0,-3 3 1,-5 4 0,-2 4 3,-5 4-2,-9 1 1,-6 0-2,-5 1 1,-7-2 0,-4-4 0,0-1-2,0-6-2,1 0-5,3-11-10,5 1-9,7-6-15,2-4-22,7 2-29,5-2-60,2 0-107</inkml:trace>
  <inkml:trace contextRef="#ctx0" brushRef="#br0" timeOffset="83292.7641">27065 2844 526,'0'0'19,"0"0"9,0 0 8,0 0 3,0 0 0,0 0-6,0 0-5,0 0-5,0 0-7,0-29-2,5 9-5,4-9-3,1-4-1,4-4-1,1-1-1,1-3-5,0 0-5,-1-1 4,0-1-4,-1 2 7,-2 2 2,1 0-2,-3 1 1,-3 6-1,2 3 1,-3 11 0,-3 7 0,-2 6 0,-1 5 0,0-1-1,0 1-4,0-2 2,1 1 0,-1-1-1,0 2 3,2 0-2,-2 0-1,4 0 2,1 8-1,2 6 0,1-2 1,-2 0-1,-1-3-1,-1-2-3,2 5-5,-1-5-9,3 5-11,-4-4-22,-2-6-37,2 8-68,-3-3-120</inkml:trace>
  <inkml:trace contextRef="#ctx0" brushRef="#br0" timeOffset="85388.884">20743 7098 512,'0'0'2,"0"0"2,0 0 7,0 0 4,0 0 3,0 0 3,0 0 0,0 0-1,0 0-1,-11 0-2,37 0-4,10-3-2,5-2 0,6-1-1,6-4 1,4 0-1,1-2-4,3-1 0,2-1 0,-2 0-3,-2 0 1,1 1-2,-4-1 0,-4 4 2,-3-1-3,-4 3 0,-7 3 1,-4 2-1,-11-1 1,-3 3 1,-6 0-2,-7 1 3,-2 0-1,-5 0 3,0 0 1,0 0-2,2 0-2,-1 0-4,1 0 2,-1 0-4,1 0-3,-1 0-11,-1 0-26,2 0-53,-2 0-150,0 0-61</inkml:trace>
  <inkml:trace contextRef="#ctx0" brushRef="#br0" timeOffset="87902.0278">26323 8712 314,'0'0'49,"0"0"10,0 0 2,0 0-4,0 0-16,0 0-13,0 0-9,0 0-5,0 0-1,-22-24 4,38 14-1,7 0-1,3-1 0,4 3-3,3 0-4,4 0 0,2 1-5,5-1-1,1 2 1,3-2-3,-2 3 3,2 0-1,-6 0-2,-4 4 0,-8 1-4,-8 0-1,-7 0-2,-6 1-1,-3 7-3,1-1-3,-5 4-11,-2 6-11,0-3-22,-6 5-17,-6-6-33,-1-1-43,3-4-80</inkml:trace>
  <inkml:trace contextRef="#ctx0" brushRef="#br0" timeOffset="88141.0414">26594 8653 427,'0'0'21,"0"0"6,0 0 7,0 0 0,0 0 1,0 0-10,0 0-10,42 98-5,-30-66-1,-5 3 0,-1 2 0,-3-3 4,0-3-2,-3-4-2,0-6-1,0-2-3,0-9-2,0-3-1,0 3 0,2-5-1,-2 0-5,3 3 0,0-4-4,-1-1-6,5 1-17,-3-1-27,1-1-32,6 1-38,-5-1-70</inkml:trace>
  <inkml:trace contextRef="#ctx0" brushRef="#br0" timeOffset="88717.0744">26968 9113 455,'0'0'29,"0"0"0,0 0-10,0 0-9,0 0-2,0 0-7,5 98 0,-4-65-1,4-1 2,-1-2 5,2-3 3,1-4 4,-2-7 0,-1-6 4,-1-7-2,-3-3 2,0 0 2,0 0-2,3 0 4,0-10-3,-1-8 0,0-6-4,-2-2-2,0-3-4,-6 0 1,-1-2-1,0 2-4,2 1 3,1 7-6,3 3 0,1 7-2,0 5 0,0-2-1,0 5 0,8 1-1,8 2 1,3 0-2,7 7 3,2 5-1,-2 2 1,-1 1 3,1 2-4,-1 0 4,0-2-4,-2-1 1,0-4 0,-2 0 0,-6-3 0,-2-2 0,-4-1 1,-6-3-1,1 3 0,-4-4-1,0 0 0,0 0 2,2 0 1,-1 0 2,0 0 2,1 0 0,-1 0 1,1 0-2,-1-12-1,-1-5-3,0-9 2,0-2-3,-1-2 3,-4 0-3,1 1 0,1 1-2,0 10-2,0 2-4,2 5-8,-1 6-10,2 1-17,0 4-25,-1-2-31,1 2-56,0-1-109</inkml:trace>
  <inkml:trace contextRef="#ctx0" brushRef="#br0" timeOffset="89436.1155">27005 8260 400,'0'0'38,"0"0"5,0 0 2,0 0-8,0 0-12,0 0-13,0 0-8,0 0-4,0 0 4,7 31-3,3 3 0,2-1 0,-4-1 1,1-2 5,-1-5 0,-3-8 9,-2-7-2,-2-5 5,-1-5 2,0 0-1,0 0-1,0 0-7,-1-5 0,-9-10-3,0-6-1,-2-3 2,1-3-3,2-2-2,2-2 0,4-3-2,1 1-2,2 1 1,2 0-3,8 3 2,3 5-3,4 7-1,3 3-2,2 8 0,2 4-4,0 2 2,-2 12-2,-3 6-1,-4 6 0,-6 2 1,-6 6 2,-3-1 4,-10-2 0,-9-2 3,-1-5 0,-6-1 0,-2-7 2,-1-3-1,0-6 1,2-3 1,4-2-1,8 0-2,1-7-2,8 3-7,3 0-10,3-1-15,2-2-15,11 3-20,10-1-28,4 4-56,4 1-93</inkml:trace>
  <inkml:trace contextRef="#ctx0" brushRef="#br0" timeOffset="89753.1336">27408 8531 674,'0'0'32,"0"0"-3,0 0-5,0 0-11,0 0 0,0-80-11,12 49 1,5-4-1,5-1-2,1-3 2,2 4-2,-1 2 1,-1 2-1,-2 7-1,-7 7 0,-2 5 0,-5 5-2,-3 4-3,0 1-3,-4 2-2,0-2-1,0 2-3,0 0-7,0 0-13,-6 9-26,-5 1-45,4-3-105,0 0-57</inkml:trace>
  <inkml:trace contextRef="#ctx0" brushRef="#br0" timeOffset="91441.2302">27930 1443 338,'0'0'44,"0"0"-3,0 0-2,0 0-11,0 0-3,0 0-10,0 0-8,0 0-4,0 0-3,-29-43-2,28 43 2,-1 0-2,-1 9 1,2 11 3,0 11-1,1 8 0,-2 8-1,2 9 0,-1 6 0,-2 7 1,0 7 12,-3 5-1,2 9 2,0 8 1,-2 8-14,3 0 7,0 3 10,1 0-3,2-1 2,0-1-3,0 1-9,3 1 4,5-1 3,0 1-4,2 1 1,3 2-4,2 3-4,1 3 2,2 2-1,0 3 0,2 2 1,-1 4-3,-2-3 4,0 3-3,-2-4 1,-1-1 0,-2-3-4,-3-2 4,1-3 2,-1-4-1,-1-2 3,1-8-3,0 0-2,-1-3 2,0-4-4,-1-1 3,-3-1 4,-3 2-4,-1-2 3,0 6-1,-1 2-6,-7 3 6,-1 2 0,-1-1-1,-2-2 4,3-4-4,2-3-6,1-6 6,3-4-3,2-2 0,1-1 3,0-2-4,7 3 3,0 1-1,4 3-2,0 3 2,-1-2 0,1 1-2,-3-1 3,-1-1-3,-2 0 0,-4-3 3,-1 0-3,0 0 3,0-4 0,-4 0-1,-2-2 2,1 0-3,3-1 0,-2 0 1,2-2-3,2 1 3,0 1-3,2-1 0,3 1 2,2 2-2,1-1 1,-1 2-2,3-3-1,-3-6-1,1-3-1,-1-2 4,1-4 1,-2-5-2,0-4 3,-3-7-2,0-5 2,-2-6 0,1-14 0,-2-2 1,1-6-2,-1-9 2,0 1 0,0-1 0,0-1 0,0 1-7,0 0-11,-7-5-25,-6-2-52,-7-11-90,-9-13-108</inkml:trace>
  <inkml:trace contextRef="#ctx0" brushRef="#br0" timeOffset="93330.3382">29069 3123 275,'0'0'45,"0"0"-7,0 0-2,-23-85-8,17 65 2,-2 1 0,4 6 2,-4 1 0,2 2-3,-1 3-8,-1 1-5,-1 1-8,2 1-5,-6 2 2,-2 2-2,-2 2-3,-4 7 1,3 4-4,-2 4 3,1 1 0,-1 4 2,1 2-2,1 0 2,0 3-1,0 0 2,1 0 5,1 1-4,2-1 4,0 2-2,0 0-1,2-3 0,0 3-1,-1 1-1,-2 2-2,4 5 0,-3 1 0,2 3 0,0 2 1,2 3 1,-2 4-2,3 0 2,1 4 1,-1 3-2,2 4 7,3 3-4,-1 7-1,2 3 2,2 6-5,1 1 3,0 3 5,0-1-3,0 1 2,0-4-3,0-1-5,0-2 4,0 4-3,1 1 1,1 0-1,-1 3 0,2 0 2,0 4-1,1 3 1,2 1-1,3 3-4,1-2 4,0 0 0,3-2-2,-1-2 2,2-1-1,-1-2-3,-1-3 4,-1 0-2,-2-4 1,-2-1 3,-1 1-4,-2-3 2,-1 1-2,-1 1-1,0 4 2,1 1-3,0 1 3,0-1 2,2 1-5,3-2 4,-1-1-5,4 0 2,0-4 2,4 0-2,-2-6 2,2-2-2,0-7 1,1 0 2,0-5-3,1 2 4,0-3-5,-1 0 1,2-1 2,-4 0-2,2 0 1,-4 2-1,-1-1 1,2 2-2,-3 1 1,-1-2 2,1 3-1,-1-3 2,-2 0-2,3-2-4,-1-1 1,0-2 0,0-2 1,0-3 0,2-5 2,-3-4-2,4-5 1,-4-2-1,4-5 1,-2-1 3,0-1-4,2-4 4,-2-2-4,0-1 1,3-1 0,-1-1 0,3-1 1,1-1-3,2-2-1,1 1-1,1-4-1,1-1 1,0-2-1,-4-3 1,2-2 0,0-1 0,-1 0 0,7 0 1,-5-7 0,2-4 1,-2-1 1,-1-2 1,1-1 2,0 1-1,-1 1 1,1 1 1,-1-2 3,2 2-1,0-1 3,1-3-3,-2 1 2,0-1-2,0-1 1,-2-1 3,-2-1-2,-2 0 1,1-5 0,-2-1-2,1-5-2,-1-7-1,0-5 0,2-6 1,-2-1-2,3-4 3,-3-2-3,1 0 4,-2-1-2,-2 0-1,0 0 2,-1-2-2,-2-2 1,1-4 1,-2-1 0,0-5 0,0-2 0,0-1 0,1-2-2,0 0-2,0-5 2,2 0-4,-1-5 2,0 2 3,-1-3-3,1-3 3,-2-1-1,2-2-2,-4-2 2,2 4-1,-3 1-1,0 8 2,0 4-1,-3 5 1,2 6 0,-2 1-4,0 3 4,0 1-3,0 0 1,-2-3 4,-1-2-3,0-3 3,0 0-2,-1-2 3,1 0-1,-3 2-3,0-3 3,-4 2-4,1 0 1,-1 4 2,-4 3-4,1 5 2,-2 4-2,1 7 2,-1 3 1,5 3-1,3 3 1,0-1-5,4-3 3,2-4-2,1 0 2,0-4 1,0-4-1,3 2 0,-1-2 0,-2 0 2,0 3-2,0 1 4,-2-1-4,-6 3-3,-1-2 4,-1 0-5,-3-2 5,-1 0 0,-1 0-2,2-3 3,-1 0-3,4 2 1,1 3 0,1 0 2,2 1-2,0 2 2,0 1 0,0-2-4,-1 1 3,0 0-5,-3 1 4,-2 0 2,1 1-2,-4 2 1,-1 0-1,-2 4 1,0 1-2,-1 4 2,2 6-1,0 0 1,-1 4 0,2 1 0,1 2-1,-1 1 0,0 0 0,0 1 0,-1-2 0,0-3-5,-1 0 4,2-1-3,-2 1 3,1 1 3,3 1-2,-1 3 0,1 1 2,5 6-2,-2-3 1,5 8-1,-2 0-1,3 0 0,0 4 1,-5-2-1,6 4-1,-5-2 2,-1 0-1,0 1 1,0 1 0,0-1 0,-2 0 1,1 0-1,-8-1 1,7 1-1,-8-3 0,0 2-1,2-1 1,-5-2-1,2-1-3,0-1-6,0-6-12,-2-4-16,4-4-53,0-10-205,7-7-22</inkml:trace>
  <inkml:trace contextRef="#ctx0" brushRef="#br0" timeOffset="97080.5527">29486 5243 292,'0'0'71,"0"0"-1,0 0-11,0 0-11,0 0-15,0 0-12,0 0-2,0 0 1,0 0-1,-33-73-4,37 41 0,6-3-4,2-2-1,2-2 2,2 0-3,3-7 1,1 3-4,5-3 0,4 0-2,2 2 1,4-1-1,4 5-1,2 0-2,4 2 1,2 4 0,4-1-4,-1 3 4,5 1-4,-1 4 3,1 3-1,-2 4-1,1 3 1,-2 5-1,0 3 1,-4 3-1,-2 3 1,-3 3-1,-3 0-1,-2 3 2,-3 8 1,0 0 0,-4 5 0,-2 0 1,-1 3-2,-2 1 1,-3 1 2,-4 0-2,-1 0 3,-3 2-4,-2-2 2,-3 0-1,-1-2 2,-1 1 1,-3-8 1,1 3-1,-4-6 0,0-4 1,-1 0 0,-1-5-2,0 0 0,0 0 0,0 0 0,0 2-1,0-1 0,0 1 1,0-2-2,2 2-1,-2-2-1,0 0-5,-3-11-8,-7-7-14,-5-6-24,2 0-45,-4-1-72,1-1-128</inkml:trace>
  <inkml:trace contextRef="#ctx0" brushRef="#br0" timeOffset="97536.5788">30176 3434 467,'0'0'68,"0"0"-16,0 0-11,0 0-12,0 0-13,0 0-4,0 0 2,0 0 3,0 0 0,14 129-1,3-68-8,5 0-1,1-7-2,2-5-4,1-7 5,0-12-5,-2-8 2,-8-8 1,-4-6-1,-8-6 4,1-2-1,0 0 1,4-1 0,1-9-2,-6-5-4,2-8 6,-4-3-7,-1-3 4,-1-2-1,0-2-4,0-3 4,0-3-2,3-3 1,1-4-1,0 2 0,2 4-1,0 3 0,0 6-1,-1 9 2,0 10-1,-2 3 0,-2 5-1,1-1-2,-1 1-1,-1 4-1,0 0-2,0 0-2,0 0 0,2 0-2,-2 0-2,3 0-4,-2 3-10,4 6-15,-1-1-24,-3-6-24,6 5-42,-2-5-118</inkml:trace>
  <inkml:trace contextRef="#ctx0" brushRef="#br0" timeOffset="98569.6379">30904 3649 398,'0'0'33,"0"0"9,-21-79 3,10 55-4,1 2-5,-6 3-10,0 3-7,-2 4-2,-4 8-3,0 4-2,-4 1-1,-1 13 0,-4 9 1,2 5-2,-1 8-3,3 6-1,4 2-4,5-2 2,4 1-1,8-5-2,6-5 0,0-4-3,10-6 2,6-5-2,3-5 4,3-1-1,2-8 0,0-3 1,1-1-4,-4-1 1,-1-6 0,-4-6 2,-1-1-3,-1-1 5,-2-2-5,-3-1 3,-1-1 1,-3-1 0,-2-2 3,-2-2-3,1 2 2,-1-3-2,1 9 0,-1-2 0,1 7 0,-2 5-1,1 0 2,-1 6-3,0-2 1,0 2 0,2 0-1,-2 0 1,4 0 0,3 2 1,5 8 1,-1 5 0,1 2-2,-2-2 1,2 1-4,2-2 2,2-2 0,4-2 2,5-3-4,2 0 4,2-5-2,0-2 1,-3 0-1,-1-1 0,-5-7 0,-3-1 0,-2-2 2,-7 2-1,-2-3 0,1-4 0,-4-2 0,-1-6 0,-2-1 2,0 2-2,0-1 1,-2 7 0,-2 1-2,0 4 2,-2 4 1,2-1-1,-4 3 0,2 0 1,2 3-2,-6 0 3,6 1-4,-1 1 2,1-1 1,4 2-1,-2-1-1,2 1 0,-1 0-2,-1 0 0,1 0-2,0 0 1,1 0 0,0 0 2,0-2 0,0 1 0,13-4-3,4 0 2,5-2 0,-1-1 0,1 2 0,-9 2 1,3-1 3,-6 2-3,0 1 4,3-2-3,-2 4 0,3 0 2,-4 4-3,3 7 1,-2 5-3,-3 2 3,-2 1-1,0 4 1,-2-1 0,1 2-1,0 1 1,-1-4 0,2-1-1,1-2 1,3-2-2,-4-5 2,4-1-1,-4-5-1,4 0 1,-3 0 0,-2-3-1,4 0 0,-3 1 2,-1-3-1,5 0 3,-1 0-1,2-10-1,2-4-1,-1-2 0,-2-3 1,-1 0 1,1 0-3,-3-1 1,0 8 0,-1-2-1,-1 7 0,0-3 1,-1 3-1,-2 2 1,1 2-1,-2-1 0,2 1-1,0 1 1,0-1-1,-3 3 0,0-2 0,0 2-2,2 0-2,-1-2-4,0 1-5,1 0-14,-2-1-23,1 2-63,-1-1-173,0-2-10</inkml:trace>
  <inkml:trace contextRef="#ctx0" brushRef="#br0" timeOffset="101568.8094">20268 7183 135,'0'0'54,"0"0"-3,0 0-2,0 0-4,0 0-6,0 0 1,0 0-3,0 0-1,0 0 0,-16 1-6,14-1-6,1 0-6,-1 0-3,1 0-5,-1 0 2,1 0 1,0 0 1,-1 2 3,1-2-4,-1 1 1,1-1-1,-1 2-1,2-2-1,0 0 0,0 1-4,0-1 3,9-1-4,7-7 0,6-1 1,2 1-2,4 3 0,1-2-2,2 1-1,4 1 0,1-2 0,2 2-1,4 1 0,1-1 0,3-2 0,1 0 0,5-3 1,3 0-1,4-5 0,2 3 0,2-2 0,-1 0 0,2 0 0,-2 2-1,2 2 1,-2-1 0,-1 4 0,-2 0 0,-1 0 0,-3 2-1,0 3 1,-3-1-1,-2-1 2,-1 3-2,-4-2 0,-1-1 0,-4 1 1,-1 1-1,-2-5 1,-4 2-1,0-2 0,-7 1 1,-6-1 0,-3 3 0,-5 3 1,-8-1-1,2 0 1,-6 2 0,0 0 0,0 0 0,2 0-1,-1-3 0,-1 3-1,3 0-2,-3-5-1,-4-3-4,-8-1-7,-5-1-7,-4 2-9,-5 3-12,-4 3-25,-3 2-32,-6 1-65,-7 10-113</inkml:trace>
  <inkml:trace contextRef="#ctx0" brushRef="#br0" timeOffset="102112.8406">19896 7358 415,'0'0'47,"0"0"4,0 0 0,0 0-2,0 0-11,0 0-8,0 0-9,0 0-4,0 0-6,-32-8-4,32 6-3,0 2 1,0-3 1,13-2 1,6-2 0,10-1 0,4 1 0,9-4-1,6-1 1,10-1-2,9-4 0,7-3-1,10-1-3,4-2 5,3 0-6,2 1 4,-2-2-1,0 4-2,0-1 2,-3 4-2,-3 2 1,-3 1 1,-3 3-2,-2 2-1,-1 1 1,-2 4-2,3 0 2,-3 0 1,1 1-1,-3 0 0,-4 1-1,-4 2-3,-6 0 4,-6 0-1,-7 0 1,-4 0 1,-6 0-2,-3 0-1,-3 0 1,-9 0 0,-3 0 1,-2 0 1,-4-1-1,1 1-1,-5-1 0,-1 1-1,-6 0 2,0 0-3,0-2 2,1 2 0,1 0 0,-1 0 0,1 0-2,-1-1-6,-1 1-8,0-3-11,-13-1-18,-9 1-31,-12-1-45,-7 4-81,-8 0-76</inkml:trace>
  <inkml:trace contextRef="#ctx0" brushRef="#br0" timeOffset="102572.8669">19844 7417 405,'0'0'7,"0"0"11,0 0 14,0 0 13,0 0 0,0 0-7,0 0-14,0 0-13,0 0-1,-42-17-1,48 12 2,8 0 3,8 1 0,4 1-1,6 2 0,5-3-5,6 1-2,4 0-1,6 1-3,7-2 1,5 1-2,4-2 1,5 3-1,1-4 0,-1 1 0,3-2 0,-4 0 0,1 0 1,-3-1 0,-2 0 1,-3-1 1,-7 2 0,-4-3 2,-6 2 0,-9-1 0,-5 2-1,-6 2 0,-9 1 1,-10 3-1,-4 1 2,-6 0 0,0-2 1,0 2 1,3 0-2,-2 0 0,1-1-4,-1 1-2,1 0-1,-1 0-3,0 0-2,1-2-6,-1 2-15,1 0-30,4 0-52,8 0-98,5 0-99</inkml:trace>
  <inkml:trace contextRef="#ctx0" brushRef="#br0" timeOffset="105150.0143">11649 11800 356,'0'0'3,"0"0"1,0 0-1,0 0 7,0 0 4,0 0 4,0 0 5,0 0-2,0 0 3,34 50-2,-14-23 0,-1 2-2,1 1-2,0-1-3,-1 0-2,0-5 0,-5-3 0,2-4 2,-6-5 1,-4-7 1,7-5 1,2 0 0,8-12 2,7-10-3,3-9-3,2-12-4,3-8-7,3-8 1,3 0-4,2-2 1,1-2 1,-1 4-2,-4 6 2,-5 3-2,-5 5 1,-4 10-2,-8 1 1,-6 6-4,-5 7-5,-6 2-7,-3 6-16,0 3-20,-13-1-34,-5 9-36,-8 2-33,-4 9-22</inkml:trace>
  <inkml:trace contextRef="#ctx0" brushRef="#br0" timeOffset="105453.0316">11995 11633 477,'0'0'24,"0"0"-3,0 0-4,0 0-2,0 0-4,0 0 0,0 0 1,0 0 1,0 0 0,46 106 0,-28-68 1,0 0-2,-2-3 7,2-3-4,-4-5 0,1-6 2,-5-7-4,0-5 0,-3-2-2,3-7 2,7-7 0,4-13-1,6-12-5,4-9-1,2-10-6,4-7 2,1-3 0,1 1-2,0-1 1,1 3-1,-3 5 1,-4 8-2,-4 5 2,-5 10-3,-9 12-1,-2 4-2,-6 7-5,-4 4-9,0 0-14,-3 3-17,0-2-30,0 2-52,1 0-142</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24:58.393"/>
    </inkml:context>
    <inkml:brush xml:id="br0">
      <inkml:brushProperty name="width" value="0.05292" units="cm"/>
      <inkml:brushProperty name="height" value="0.05292" units="cm"/>
      <inkml:brushProperty name="color" value="#FF0000"/>
    </inkml:brush>
  </inkml:definitions>
  <inkml:trace contextRef="#ctx0" brushRef="#br0">2106 5503 394,'0'0'26,"0"0"-4,0 0-7,0 0-3,0 0-2,0 0-2,0 0-4,0 0 2,0 0 2,-7-7 2,5 22 1,-1 4-4,2 8 1,-1 0-1,2 1 3,0 6 3,0 2 6,0 3 2,0 6 1,3 3 2,2 0-6,-1 5 0,1-2-6,0-1-3,-2-1-2,1-4-2,-1-6-2,0-4-2,3-4 2,1-7 0,3-4 0,-4-8 1,1-2-2,-1-2 1,1-4 1,1 1-2,0-2 0,4 0 1,-1-1-3,7-1 1,-5 1 1,7-1 0,-3-1-1,2 0 1,4-1-1,-2-7 0,-3-1 1,1-5 0,0-1-2,1-2 1,1-5-1,0 1 0,1-2 0,-1-1 0,-2 1 2,3 0-4,-3 0 2,-3 3-2,-1 1-2,-3 2 4,-2 0-3,-4 5 3,0-3 0,-3-3 0,-2-2 0,1-6 0,-2-2 2,0-3-5,0 0 3,-3 0-3,-3 0 4,-4 3 0,1 1 1,-1 1-1,-3-1-2,-2 7 4,-3 0-4,-2 3 4,-2 2-3,-4 0 0,-3 0 0,-3-1-2,-3 3 3,2 2 1,1 3 0,3-1 4,9 6 0,0-2 1,8 5-2,6-2 0,-6-1-1,7 3 0,-1-2-2,2 2-1,4 0 0,-1 0-2,1 0 1,-2 0-1,1 0-1,-1 0-1,1 0 0,-2 0-1,0 0-2,2 10-7,1 4-13,1 1-26,15 6-44,4-1-78,2 0-109</inkml:trace>
  <inkml:trace contextRef="#ctx0" brushRef="#br0" timeOffset="299.0171">2987 5741 410,'0'0'35,"0"0"-7,0 0 0,0 0-9,0 0-2,0 0-3,0 0-4,41 84-2,-36-69-4,-1-1-1,0 1-1,-1-1 1,2 1-2,-1 0 2,-3-5-2,2 7-4,-1-7 1,-2-5-5,1 1-6,-1-6-19,0 5-26,2-1-47,-1 1-67</inkml:trace>
  <inkml:trace contextRef="#ctx0" brushRef="#br0" timeOffset="459.0263">2958 5603 264,'0'0'-91,"0"0"-82</inkml:trace>
  <inkml:trace contextRef="#ctx0" brushRef="#br0" timeOffset="875.0501">3370 5378 345,'0'0'71,"0"0"-3,0 0-9,0 0-14,0 0-13,0 0-4,0 0-2,0 0-3,0 0-3,-23 79-5,21-47-4,2 2-1,0 0-6,2 0 0,3 3-3,4 1 1,1 3-1,0 1 4,5 5 4,-1 2-4,0 1 4,1 1-5,-1 2-1,0 1 2,-2-1-2,-1-3 0,-1-3-2,-2-1 1,-2-7-1,0-6 0,-2-4-1,-1-9 0,0-6-5,-1-3-1,-2-7-4,1 1-7,-1-5-7,0 0-15,0 0-43,0 0-67,-15 0-133</inkml:trace>
  <inkml:trace contextRef="#ctx0" brushRef="#br0" timeOffset="1084.062">3260 6031 604,'0'0'-1,"0"0"1,0 0 5,0 0-1,0 0-1,0 0-3,91-15-4,-62 11-5,1 1-8,2-4-18,1 2-23,-1 0-30,0-2-34,-6-1-48</inkml:trace>
  <inkml:trace contextRef="#ctx0" brushRef="#br0" timeOffset="1436.0822">3711 5489 310,'0'0'64,"0"0"13,0 0 1,0 0-13,0 0-15,0 0-18,0 0-10,0 0 0,0 0-3,0 0-3,-3 24-1,3 1-5,1-1 0,5 2-5,1 3-1,2 0 0,0 8-1,2 1 0,-1 7 0,-1 2 1,1 4-3,-3 2 4,-1 2-5,-1-1 1,-1-1 3,2-3 0,1-1 2,-1-2-2,1-4 0,0-8-4,3-5-1,-3-6-2,-1-9 0,0-3-2,-3-2 1,-1-8 0,2 3-3,-4-5 4,0 0-2,0 0 0,0 2-2,1-1-7,-1-1-13,-1 0-17,-15 0-36,-6-5-38,-5-8-75,-1-6-70</inkml:trace>
  <inkml:trace contextRef="#ctx0" brushRef="#br0" timeOffset="1644.0941">3767 6021 702,'0'0'4,"0"0"1,0 0 1,0 0-1,0 0-1,0 0-3,0 0-2,0 0-2,0 0-1,0 0-3,64-51-9,-53 48-12,-1 2-20,2-1-16,-7 1-21,7-1-6,-6 2-17,7 0-14,0-1-28</inkml:trace>
  <inkml:trace contextRef="#ctx0" brushRef="#br0" timeOffset="1915.1096">4035 5979 303,'0'0'28,"0"0"6,0 0-1,0 0-7,0 0-7,0 0-9,0 0-6,53-84 1,-50 72 3,-2 0 9,-1-2 13,0 2 5,0 0 5,-1 8-4,-5-2-4,1 5-10,-6 1-4,-2 0-5,-1 3 0,-1 12-1,3 2-4,3 0 1,3 4-5,1-6-2,5 3 0,0 0-2,0 0-2,3 7-3,5-5-5,1-3-15,2 0-30,-4-5-58,2 0-109,-3-2-56</inkml:trace>
  <inkml:trace contextRef="#ctx0" brushRef="#br0" timeOffset="2215.1267">4217 5949 614,'0'0'2,"0"0"0,0 0 1,0 0 0,0 0 0,0 0-3,0 0-2,0 0-2,0 0-5,81 15-1,-76-9-2,4 5 1,-4-3 5,-2 4 5,-2-2 6,-1 3 6,0-1 4,0-5 5,0 0 5,0-7 3,0 0 1,0 0-3,0 0-6,0 0-7,0 3-6,0-3-4,-1 0-2,-1-7-3,2-6-1,0-6-6,0 0-12,10-4-26,-3 0-45,5 3-70,1 3-119</inkml:trace>
  <inkml:trace contextRef="#ctx0" brushRef="#br0" timeOffset="2560.1465">4588 5999 617,'0'0'-4,"0"0"4,0 0 7,0 0 2,0 0-2,0 0-6,0 0-3,0 0 1,0 0-1,67-76 2,-59 65 1,-3-6 1,-4 1 1,1 4-4,-2-6 5,-2 4 1,-2 4 7,-5-1 4,4 5 0,0 3 0,-4 1-1,5 2-2,-6 0 0,-2 7-1,4 1-3,-2 3 1,4 2-5,3 4 4,2 2-9,1 3 2,0 1-1,0-3-2,2-5 2,3 1-4,1-1 1,1-2-4,0-1 0,-1 0-4,-2-4-4,2-1-9,1 2-13,-4-6-27,6 1-39,-3-3-85,2-1-81</inkml:trace>
  <inkml:trace contextRef="#ctx0" brushRef="#br0" timeOffset="2939.1681">4756 5895 600,'0'0'19,"0"0"8,0 0 1,0 0-2,0 0-9,0 0-8,0 0-7,56 86-2,-48-74-1,-4-4 0,3 5 1,-2-6 0,-4-2 0,2 0 0,0-2 1,-2 1 0,1-1 0,0 2 2,-2-5 1,0 0 0,0 0-1,0 0 1,2 0-2,-2-1-1,0-11-1,0-7 0,0-3-2,0 4 1,0 1-1,4 2 1,2 0-1,2-4-1,4 6 1,2-1 0,3 4 2,2-2-4,2 7 5,-5 0-5,2 3 4,-1 2 5,-3 5-4,7 4 5,-7 4-2,0-1 0,-3 5 0,-4-5-3,-2 0-1,0 3-8,-4-5-9,1-1-28,-1 4-44,1-8-105,-1 5-88</inkml:trace>
  <inkml:trace contextRef="#ctx0" brushRef="#br0" timeOffset="3463.1981">5173 5608 651,'0'0'1,"0"0"2,0 0 8,0 0 2,0 0 3,0 0 2,0 0-5,0 0-1,0 0-4,56 91-1,-43-54-3,-4 3 1,-2 1 1,-3-1-4,2-1 2,-3-3-4,0-5-3,-2-10-2,2-3-2,-2-6-10,-1-7-10,2 0-13,-2-5-15,0 0-8,0 0-6,0 2-2,0 0 6,0-2 14,-6 0 19,2 0 21,-6-4 17,-2-4 12,3-4 12,-1 1 6,5-3 13,2 5 1,1-4 0,2-10-7,2-3-10,9-8-9,8 2-7,4 0 2,4 0-5,4 3 4,-1 1-2,1 4-3,-3 5-3,0 4-1,-3 2-3,-1 6 1,-1 2 0,-1 5-2,-3 0-2,-2 1-1,-2 9-1,-5-3 1,-3 5-2,-1 2-1,-3-4 0,1 7 1,-1 0-3,1-2 4,-1 0-1,0 0 1,1 1 0,2-1-1,1 3 2,0-3-5,1 2 0,-2-5-11,2 0-16,1 3-25,-2-6-41,2 6-62,-3-8-111</inkml:trace>
  <inkml:trace contextRef="#ctx0" brushRef="#br0" timeOffset="3657.2092">5699 5506 671,'0'0'14,"0"0"-4,0 0-1,0 0-4,0 0-6,0 0-9,0 0-8,0 0-21,0 0-28,34-10-47,-14 30-79,-3 4-56</inkml:trace>
  <inkml:trace contextRef="#ctx0" brushRef="#br0" timeOffset="4335.248">6184 5635 556,'0'0'65,"0"0"-5,0 0-8,0 0-13,0 0-14,0 0-11,0 0-5,0 0-4,0 0-3,0 0-1,-82 26-2,72-9 0,-1 0 0,2 0-1,3-3 0,1 1 1,-1 0-1,3-3-4,-2 5-3,2-5 2,2-1 4,-1-1-1,1-5 7,1 1-11,0-6 0,-2 0 1,2 0 0,0 1 2,0 1 2,0-1 0,0-1 1,5 0-1,5 0-3,6-1 1,0-8-3,0-3 3,-5-2 2,1-1 1,-4 0 2,0 1 0,-2-5 1,2 2 0,-4 4-1,1-3 3,-2 6 1,-2 5-1,2 0 3,-3 5 1,0-2 2,2 2 3,1 12-1,0 9 0,0 8-3,-1 4-2,-1 2 1,4 1-5,-1-2 0,4-7-6,-3-7-3,4-8 0,-2-5-5,5-7 1,8 0-5,3-7-7,7-10-10,-1-5-11,0-3-10,-3-4-3,-2-3-5,-1 0 13,-3 0 15,-4-2 17,-2 0 13,-2-2 6,-5 0 4,-2-1 6,-5 1 8,-2 0 17,-7 5 16,-1 2 6,-3 5 1,3 8-8,0 4-11,1 5-13,5 5-9,-1-1-9,0 3-5,0 0-1,-4 0-4,0 12 2,6 4-1,0 10 2,3 6-1,0 3-1,1 4-2,5 2 1,2 1-2,0 2 2,2-2 0,3 0 0,-3-5 3,2-2-4,-2-6 1,-3-10-6,0-2 1,-1-7-4,4-5-6,-1 4-14,2-9-41,10 0-96,-5-11-124</inkml:trace>
  <inkml:trace contextRef="#ctx0" brushRef="#br0" timeOffset="5363.3068">1729 6703 490,'0'0'22,"0"0"-2,0 0 0,0 0-2,0 0 4,0 0 1,0 0 1,0 0-5,0 0-4,100-1-5,-67 1-4,6-2-2,1 2-1,2 0 3,6-1 3,5-2 1,6 3-2,8-5 0,5 0-2,8 0 0,4-3-4,0 0 0,5-1 0,2 2-2,2-1 4,1 2-2,1 0 0,-2 1 0,-4 0-2,1 0 0,-2 2 0,4 1 1,3 0 0,1-3 1,4 0 0,0-2-1,1-3 0,-1 1-1,-2-1 1,-1 0 2,0 1-1,-6 1 0,-4-2-5,-2 0 3,-5 0-3,-5 0 3,0 1 1,-1-2-1,-1 1 0,3-2 0,2 0-1,2-3 1,6 1 2,5-2-2,5 0 2,3 4 0,1-5-2,0 6 1,-3 0 0,-2 4-1,-8 1 2,-6 0-3,-5 1 2,-9 2-2,-5 2 1,-6-1 1,-3 2-3,-3 0 2,-1 0 1,-1 0-1,0 0 2,-3 0-1,1 2 1,-1-1-1,-2-1 1,-2 2 0,-5-2 2,-3 0-1,-3 1-1,-4-1 0,-5 0-3,-5 0 2,-4 0 0,-6 0 0,5 0 0,-5 0 1,-1 0-1,1 0 0,-6 0 0,0 0 0,0 0 1,6 0 1,-1-1-1,2 1 0,-1 0 0,-6 0-2,0 0 0,0 0 1,2 0-1,-1-2 1,1 2 0,-1 0 0,1 0-1,-1 0-1,0 0 1,1 0-1,-2 0 2,1 0-3,-1 0-1,0 0-4,2 0-9,-2 0-12,0-5-41,-7 1-98,-9-10-135</inkml:trace>
  <inkml:trace contextRef="#ctx0" brushRef="#br0" timeOffset="10490.6001">11155 5044 211,'0'0'62,"0"0"-5,0 0-8,0 0-7,0 0-7,0 0-5,0 0-4,0 0-5,0 0-4,-69-56-5,69 56-4,-2-2-1,2 2-5,-4 0-1,-4 7-2,-1 12-1,-2 8 1,6 8 1,-1 7 4,1 9-2,0 1 3,-1 4-4,2 1 0,-4-1 2,2-2-1,-2 0 5,2 0-2,-1-4 5,1-1-1,-1-3 3,1 0 1,2-2-7,1-1 3,1-4-7,2 1-1,0-2 1,0-4-2,0 1 1,3-1-1,0-3 0,0-4 0,0-8 1,0-1-2,0-7 1,-1-1 0,0 1 1,-1-6-2,1-1 3,-1 0-2,1 1 0,-1 0 1,2 4-1,-1-4 0,2 3 0,3 4 1,-1-5-1,3 3 0,1 2 1,3-2-1,3 4 1,-1-4 0,2-1-2,-2 0 1,-4-2 0,1-2 0,2 2 1,-7-4 1,9 3-1,-3-2 1,4 1-2,2 2 0,0 1 1,1-3-1,-3 4 1,3-2 0,1 1-1,-1 1 0,3-1 1,2 4-1,1-2 2,2 2 2,1-3-4,2 2 2,1-2-1,-1-1 0,4-1-2,0 1 2,1-1-3,0-1 3,2 2 0,-2-4 0,2 3 1,-1-2-1,3-2 1,1 2-1,0 2 0,0-2 0,0 2-1,0 2 0,2-1 2,-1 2-4,1-3 2,0 2 0,1-1 2,1-1-2,0 0 1,1-2-1,0 0 2,3 0-2,2-2 1,0 2-1,0-2 0,3-1 1,-2 3-1,0 1 0,0 0 0,0 2-1,0-2 1,0 2 0,0-1 1,0 2 1,0-2-2,0 0 0,2-2 0,-2 0-2,2 0 2,-1-3 1,2 0-1,0 1 0,-2 1 0,2-1-3,-1 2 4,-2-3-1,0 1 0,-2 1 2,2-1-1,-2 2 0,0-2 0,1 1 0,-2 1 0,5-3-1,0 1 1,1 2 0,2-3 0,-2-1 0,3-1-1,-1 0-1,3 0 0,-1 0 1,0-3 0,0 0 3,-1 0-1,1 1-2,-1 0 0,-1 2-2,-5 0 2,0 0 2,0 0-2,-4 5 0,1 0 0,-3-1-3,2-1 3,-1 0 0,-2-1 0,3-2 3,-3 0-3,2 0 0,0 0 1,-1-2 0,-3-1-1,-1-2 0,-1-2 0,-4 2 1,-2 0 0,0-2 0,-1 2 0,-3-2-2,-1 2 1,-4-3 1,2 1 0,-1 0 1,-1 0-1,0-3-1,-1 1 1,-1-1-2,0-3 1,-1 1 4,-2 0-4,0-3 2,-3-1-1,1-1-1,-4-2 3,0-1 1,-1-1 0,-2-1-1,2-3 2,-3-2-5,1-1 4,-1-1-6,0-3 2,0-1 1,-2 3-2,-1 2 1,1-1-1,-3 4 3,-2-1-2,-1-1 1,0 2 0,-3-1 0,0 0 0,0 1 2,0-4-3,0 1 2,-3-2-2,0 1 1,0-1-2,0-2 2,2-3-1,-1-1-4,2 2 3,-1-3-4,1 4 4,-3 2 2,-1 2 0,1 1 0,-3 4 0,0 1-1,-1 2 0,-1 1 1,0 3 0,-1-3 0,2 3 0,-4 0 0,2-2-2,0 3 1,-1-4 0,3 2 0,0 0 0,1 0 0,1 4-1,-1-1 2,0-1-1,0 1 0,-3-7-1,-1 5 1,1 0 0,1 1 0,-5 1-1,3-1 1,-2 1 1,-2 2-4,2-3 5,-4 3-6,0-1 3,-3 2 1,2 0 0,-5-1 1,1 1 0,-1 2 0,0 0 1,-1 2-1,0-2 0,-1 1-1,-1 1-2,-3-2 2,-1 1 0,0 1 0,-1 3 1,-2-2-2,-3 2-2,-2 0 3,-2 1 0,-3 1 1,-4-2 0,-1 1 0,0 0-1,-2 0 1,1-1 0,-2-2 0,2 3 0,-3-2 0,1-1-1,-1 2 0,-1-1 0,0 0 1,-1 1-1,-1 2 0,0 0 0,-1 0-1,1 0 1,-1 0 0,2 0 0,0 0 0,-2 0-1,2 0 1,0 2 0,-1 1 0,-1-2 0,-2 2-1,1-1-1,-2 1 1,0 0 0,0 0 0,-1 0 0,-2 0 1,-1 0-1,-2 0 0,-2 0 2,-2 0-2,-1 0 0,-3 0 0,1 0 1,1 0 0,-2 0 1,3 0-2,-2 1 0,1 2 0,0-1 0,1-1 1,1 1 1,3-2-1,1 0-1,1 0 0,1 0-2,0 0 1,0 0 2,0-2-1,-2-1 2,2 0 0,0-2-2,-1 0 1,3 0 0,2 0 0,0 2 0,3 1 0,3-1 0,-1 1-1,1 2 1,1 0-1,5 0 0,-2 0 1,5 2-1,0 2 1,2 0 2,2 3-3,1-2 2,1 2-2,1-1 0,1-1 1,-1 2-1,-1-1 2,-1 0-1,1 0-2,0 0 1,-3 2-1,2-2 1,2 0-2,-1 2-1,3-1-6,0-2-6,4 2-12,4 1-22,7-3-55,11 0-169</inkml:trace>
  <inkml:trace contextRef="#ctx0" brushRef="#br0" timeOffset="12498.7149">18321 4819 70,'0'0'55,"0"0"2,0 0-8,0 0-9,0 0-9,0 0-2,0 0-10,0 0-4,0 0-5,0 0-6,-89-10 0,61 8 0,0-3-2,-4 0 1,-2 0 1,-3 0 0,-2-2 4,-3 2 0,-4-2-1,-2 3-1,-6 0-5,0 0-1,-3 3 0,0-1 1,-1 2 0,2 0 3,0 0-3,3 0-1,-1 3 1,5 4-2,-2-3 2,1 2 0,2 1 0,1-2 2,0 2 3,2-2 1,2 2 3,1 0 2,3 1-2,3-1 2,3 5-2,1-2-1,3 4 0,3-1-1,1 2-2,1 2-4,1 0 2,2 1 0,1 2-3,0 4 3,3 0-2,-2 2-2,3 2 2,-1 3 2,0-1-1,2 3 2,3 1-4,-1-1 1,6-1 0,0 2 0,1-3 3,0 1-1,2 2 2,1 1 0,-1 4 3,1 0-2,-2 2 0,1 1 0,-1-3-3,1-1 0,0-2-1,0 1-2,-1-4 1,-1 0 1,1 0-4,-4 0 4,2-3-2,0-1-1,1-4 2,-1 2-2,2-5 1,2 0-1,2 2 0,1-2 0,0 2 0,0-2 0,3-1 0,1 2-1,3 1 2,-1-2-2,1 2 1,2-2 0,1 0-2,-1 0 2,0-2 0,0 0 0,2-3 1,-1 0 0,3 0 2,-2-2-2,5-1 0,-1 1 1,2 2-2,1-5 5,0 3-4,3-1 3,2-1-5,0-2 3,1 0 0,2 0-1,2 1 0,-2-2-1,2 2-1,-1 0 2,-1 0 1,1 0-1,-1-3 1,0 1-1,0 0 2,-1-2-2,1 0 0,2-1 1,-1 1-3,0-2 2,2 2 1,0 0-1,3-1 1,3-2-1,2 4 0,4-1 0,1-1-1,1 1 0,5 1 2,1-1-1,0 1 1,3-2-1,2-1 0,-4 1 1,1-2-2,-1-1 4,-3-1-2,2-3-1,-1 0 2,1 0-2,1 0 1,0-7-2,2-1 2,1 1-2,0-3 1,1 1 0,1 1-2,0-1 1,0-1-2,-3 1 1,0 0 2,0 0-1,0 0 1,-4 0 0,1 0-2,-4-2 2,1 2-1,-2 0 0,-3-2 2,-2 3-2,-2-4 1,-4 0 1,-4 0-2,-2-2 1,-4 1 1,-4-3 0,0 5 2,-7 0 0,0 2 0,-1-2-2,0 1 3,-2-3-3,0 3 1,-2-2 1,1 0-1,1-6-1,-3 1 0,1-4-1,0-1-2,0-5 2,1-3-2,-1-5 1,3-4 0,-1-2 0,-2-1 0,3 2 0,-3 1 0,-1 1 1,0 5-1,-2 3 1,-1 3 0,-3 1 1,0 1 0,0 8-3,0-4 3,0 3-3,-1-1 1,-4-6 2,1 3-2,0-1 0,1 1-1,0-2 3,0 0-3,0-3 1,0-1 0,1-1-2,-3-1 1,2 1 1,-3 0 0,0 4 1,1 1 1,-4 1-1,0 3 0,-1 1 0,-3-1 0,3 1 3,-3 2-3,3 0 4,1 3-2,-2-1-1,2 1 0,0-1 0,1-1-1,-2 1 1,1-2 1,0-2-5,-1 1 4,2-2-5,-1 2 3,0 1 3,4 4-1,-1 0 4,-2-1-3,-1 2 0,-2-3 0,-1 2-1,0-1 2,-3 2 0,-1-1-1,-1 4 1,-2-4-1,2 1 1,-5 0 0,0 0-1,-1 0 0,-2 1 0,-1-1-3,-2 1 1,-3 0-2,-1 3 1,-4 1 0,-4 2 0,-4 2-3,-9 1-3,-9 2-3,-11 3-8,-9 4-6,-10 4-18,-7 4-25,-9-1-66,-11 1-164</inkml:trace>
  <inkml:trace contextRef="#ctx0" brushRef="#br0" timeOffset="16734.9572">18086 6239 75,'0'0'30,"0"0"0,0 0-7,0 0 0,0 0-3,0 0-1,0 0-1,0 0-4,0 0-1,0 0-1,4-19-5,-4 16-5,0 2-3,2 0-7,-2-1-7,0-6-10,0-6-31,1-11-49</inkml:trace>
  <inkml:trace contextRef="#ctx0" brushRef="#br0" timeOffset="17503.0012">17990 5292 22,'0'0'23,"0"0"4,0 0 0,0 0-3,0 0-3,0 0-5,0 0-5,0 0-2,0 0-3,-5-17-3,5 17 2,0-1-3,0 1-2,0-1 0,0 1-2,0-2 1,0 2 0,0-1-1,0 1 1,-1-2 0,1 2-1,0-2 0,0 2 2,0 0 0,0 0 2,0-1 0,0 1 0,0 0 1,0 0-1,0 0-1,0 0 1,0-2-1,0 2 1,0 0-2,0 0 1,0 0-1,0 0-1,0 0 1,0 0 1,0 0-1,0-1 3,0 1-2,0 0-1,0 0 1,0 0-1,0 0 1,0 0 0,0 0 2,0 0 0,0 0 3,0 0 1,0 0 2,0-2 0,0 2-1,0 0 0,0 0-1,0 0 2,0-1-6,0 1 1,0 0-1,0 0-4,-2 0 2,2 0-1,0-2 0,0 2 0,0 0 0,0 0-1,-1 0 1,1 0 0,0 0 0,0 0 1,0 0 0,-2-1 1,2 1-1,0 0 0,-1 0-1,1 0 1,-2-2 0,2 2-1,-1 0 0,-1 0-2,1 0 2,1 0-1,-2-1 1,2 1-1,-1 0-2,1 0 1,-2 0 0,2 0-1,-1 0 1,1 0-3,-2 0 0,2-2 2,-1 2-4,1 0 2,0 0-1,-1 0-3,1 0-1,-3 0-6,-3 9-9,2 1-8,-4 3-11,1 1-10,3-6-3</inkml:trace>
  <inkml:trace contextRef="#ctx0" brushRef="#br0" timeOffset="20296.1609">22089 3329 436,'0'0'36,"0"0"-5,0 0-11,0 0-11,0 0-1,0 0-2,0 0 6,0 0 4,0 0-2,0 0-2,5 116-3,-5-74-3,3-3-1,-1-5-1,3-2-4,2-8 3,-1-7-2,1-4-1,2-1 3,-2-6-5,6 0 2,2-5-2,3-1-5,7-4-16,-2-8-23,0-2-34,-3-6-49,-2-2-68</inkml:trace>
  <inkml:trace contextRef="#ctx0" brushRef="#br0" timeOffset="20428.1685">22170 3084 430,'0'0'25,"0"0"-11,0 0-10,0 0-2,0 0 0,0 0-2,0 0-2,0 0-8,92 8-19,-62 4-52,-3 3-123</inkml:trace>
  <inkml:trace contextRef="#ctx0" brushRef="#br0" timeOffset="20601.1784">22647 3374 282,'0'0'11,"0"0"-2,0 0-2,0 0-4,87 6-6,-62-5-4,-9-1-13,5 3-25,-7 0-59</inkml:trace>
  <inkml:trace contextRef="#ctx0" brushRef="#br0" timeOffset="20756.1872">22640 3676 336,'0'0'19,"0"0"-2,0 0 1,0 0-4,0 0-7,77 6-6,-47-7-8,6-5-12,0 1-36,-1-1-56,3 2-93</inkml:trace>
  <inkml:trace contextRef="#ctx0" brushRef="#br0" timeOffset="21075.2055">23272 3371 413,'0'0'34,"0"0"9,0 0 6,0 0-6,0 0-8,-54 88-14,39-56-7,4 0-6,6 1-5,3-2-3,2-2-2,5-4 1,5-5 1,5-3 0,3-7 0,4-2 0,-1-5 0,2-3 0,1 0 1,-1-6 1,-2-5-2,0-3 3,-3-2-2,0-3 2,-4-1 0,-3-4-1,-2 2 1,-3-2 1,-3 1-1,-3 0 3,0 2-3,-4 2 0,-5 4 0,1 5-1,-4 3-2,3 2-1,-5 3-1,2 0-3,-1 2-2,2 0-5,2 1-14,0 4-25,9 5-30,0 0-91,3 3-88</inkml:trace>
  <inkml:trace contextRef="#ctx0" brushRef="#br0" timeOffset="21629.2372">24323 3629 503,'0'0'26,"0"0"2,0 0-2,0 0-7,0 0-9,0 0-6,0 0-1,0 0 0,0 0 2,75-32-4,-39 30 0,3-1-2,3 3-2,2 0 0,-2 0 1,2 5 1,0 2 1,2-2 1,2 0-1,2 2 1,4-4-1,1-3 2,2 0-1,4 0 2,-3-3-2,0-4 2,-1-1 0,-7-1-2,-8 1 0,-9-1 0,-11 4 0,-10 3 2,-5 0 0,-7 2-2,0-1-3,0-3-4,-10-3-4,-8-2 0,-6-2-3,-4 6 1,-1-2-1,0 3 3,3-2 2,4 0 6,7 1 4,3-1 1,4 2 4,3 0 0,-1 0 3,3 1-1,1 0 2,-1 0-4,3 3-2,-2-2-4,2 2-1,0 0 0,0 0 2,5 4 3,6 6 0,6 5-1,0 0-1,3 2 0,-2 1-1,-2-1-1,0 2-1,-6-7-1,-4 1-1,-3 3 2,-3 0-2,0 3-1,-9 0-3,-4-3-7,-4 1-12,-2-5-18,-1-2-30,4-3-56,6-6-113</inkml:trace>
  <inkml:trace contextRef="#ctx0" brushRef="#br0" timeOffset="22055.2615">25650 3141 532,'0'0'10,"0"0"12,0 0 13,0 0 4,0 0-11,31 88-9,-26-54-11,3 1-6,0 2 0,-1 0-3,-1-1 2,0-5-2,-1-8 0,0-3 1,-3-10 0,-1-5 2,0 1 3,-1-6 2,0 0 2,0 0-1,0 0-1,2 0-1,1 0-3,1-9 0,7-4-2,4-6 0,5 3-1,2 0 1,4 4-1,3 3 0,0 3 0,-2 4-1,-2 2 0,-2 2 1,-5 8-1,-3 2-1,-1 5 0,-6-2 0,1 5 1,-6 2-2,-3 0 2,0 0-3,-5 1 0,-6-2-1,-2-3 0,-4-2 0,-1-4 0,-4-4 4,1-3 1,5-2 1,-3-2 1,-1-1-1,8 0-2,-1 0-3,2 0-6,5-1-16,0 0-33,0 1-64,6 0-149</inkml:trace>
  <inkml:trace contextRef="#ctx0" brushRef="#br0" timeOffset="22228.2714">26098 3517 569,'0'0'7,"0"0"2,0 0 0,0 0-3,0 0-4,87-1-7,-64 1-7,-5 0-21,-2-2-26,-5 0-32,1 2-42,-1 0-31</inkml:trace>
  <inkml:trace contextRef="#ctx0" brushRef="#br0" timeOffset="22627.2942">26492 3280 447,'0'0'48,"0"0"-3,0 0-6,0 0-3,0 0-7,0 0-5,0 0-5,0 0-6,0 0-3,88-51-6,-62 56-4,-1 5-2,-1 2 0,-1 5-3,-4 1 2,-2 0-2,-2 3-2,-8 1-1,-3-2 0,-4 0 0,0 1 2,-10 0 4,-3-3 5,-1 0 3,-5-3 2,2-1 1,-1-1 2,1-2 2,5-3-1,1-1-3,2-2-2,0 0-4,2 0-1,4-2-1,0 0-1,3-3 0,0 0 1,0 4 0,0 4 0,9 1 0,4 3 0,4-5-1,5-4 2,0-3-2,4 0 1,0 0-2,1 0-1,1 0 0,-2-3-1,-7 1-4,-1 1-2,-4 0-9,-3-2-6,1 3-9,-8 0-24,2 0-44,-5 0-91,3 0-66</inkml:trace>
  <inkml:trace contextRef="#ctx0" brushRef="#br0" timeOffset="23175.3256">24319 4150 425,'0'0'16,"0"0"3,0 0 1,0 0-2,0 0-1,0 0 1,0 0 1,0 0 0,0 0-3,0 0-3,78-4-3,-35 11-4,12-2-1,7-1-1,9 0-2,10-2 2,6-1-3,5 3 1,5-2 0,3 1-2,2 0 1,1 1-2,1 0 0,0-2 2,1-1-1,1 0 1,0-1-1,0 0 0,-1 0 0,-1 0 1,-4-2 0,-4-1 0,-8 0-1,-6 1 1,-10 0 1,-8 2 1,-9 0 2,-9 0 4,-11 0-1,-12 2 4,-10 0-2,-7-1 1,-2-1-1,2 2-1,-2-2 0,2 1-2,-6-1 0,0 0-2,0 0-2,1 0-1,1 2-1,-2-2-2,1 0-1,-1 0-3,2 0-5,-2 0-23,0 0-48,1 0-129,-1 0-84</inkml:trace>
  <inkml:trace contextRef="#ctx0" brushRef="#br0" timeOffset="23923.3684">13172 4908 437,'0'0'3,"0"0"-1,0 0 2,0 0-2,0 0 7,0 0 0,0 0 5,0 0 6,0 0 5,91 87 3,-78-50-6,1-3-3,-2-2-12,2-9-1,-5-8-2,3-8 3,2-7 7,5-2 1,7-18 3,3-8-3,4-11-4,6-10-5,0-5-1,2-5-4,0 0 2,0 1-3,-2 3 3,0 6-2,-3 3 0,-1 6 0,-2 4-3,1 5 2,-1 8-6,0 3 2,-1 3-2,0 5-6,4 2-26,1 3-39,4-1-100,5 1-102</inkml:trace>
  <inkml:trace contextRef="#ctx0" brushRef="#br0" timeOffset="25874.48">28156 2830 208,'0'0'4,"0"0"3,0 0 7,0 0 7,0 0 4,0 0 2,0 0-3,0 0-2,78-53-1,-75 49-3,1 3 1,-4 1-2,0-2-1,0 2 3,0 0-1,0-1 0,0-1-3,2 1-6,-2-4-7,0 1-4,-9-3-5,-10 2-3,-4-2 0,-13 2 2,-5-3 2,-5 2 6,-8-2 2,-3-1 4,-6-1 3,3 0 0,2 0 7,5-2-1,8 3 1,8 3-1,13 1-6,8 1-1,12 4-4,4 0-5,-5 0-1,2 0 0,-2 9 0,0 6 5,5 12 0,0 9 3,0 7-1,7 5 2,1 7-5,1 3 2,0 2-2,-1 1 0,-2 0 3,-2-2-4,-1-3 1,-2-3-2,2-3-1,1-3 2,1-1 1,-1-2 0,3 0 1,5-2 0,-2 0-1,2-1 0,2-6-2,-1-1 2,3-4-3,0-3 4,3-1 2,1-4 0,6-2 3,3-5-1,7-3-2,10-3-2,8-3 1,9 0-2,8 0 1,10-2-1,6 3-1,5 0 0,4 3-2,4 2 1,1 0 1,-1 0-1,-3-2 0,-5 2-1,-2-4-2,-5-2 3,-5 0 0,-2-3 0,-6-1 2,-4-2-2,-6 0 0,-8 0 1,-5-5 0,-7-2 0,-5-2 2,-8-3 0,-6-2 1,-1-1 1,-5-3 1,-4-5-1,0-2-4,-4-2 2,0-5-4,-1-5 1,-1-1 1,-1-7-2,-3-5 1,0-5-2,-1-2 1,-2-4-1,0-5 2,-3 0-1,-5 2-3,-3-2 3,-2 5-4,-1 6 5,-3 2 3,2 8 2,0 4-2,2 8-1,2 2 0,0 6-1,4 11 2,-1-1-1,2 2 0,-2 1-1,-3-5-1,-1 1-1,-2-1-1,-6 0 1,-5 0 0,-7-2 1,-4 0-1,-9-1-2,-5 5 1,-7 1 0,-3 2 0,-6 2 2,0 4-1,-2 4-1,3 0-3,0 2-3,3 0-7,0 7-15,1 1-30,3 6-47,-1 1-97,1 5-53</inkml:trace>
  <inkml:trace contextRef="#ctx0" brushRef="#br0" timeOffset="26278.5031">28332 2830 627,'0'0'2,"0"0"4,0 0 6,0 0 7,-40 115 4,31-62-3,3 4-5,1 1-2,3 2-8,2-4 0,2-3-6,4-8 0,2-10 0,-4-13 1,1-10 1,-4-5 1,-1-7 0,0 0 2,0 0-1,0 0 0,2 0-1,0-9-1,1-8-2,4-5 2,-1-1-1,3 1 1,0 3-1,2 3-1,-2 7 0,3-1-1,-3 7 0,3 1-1,7 2 1,-2 4 0,6 7 0,-3 3 0,-2 4 1,-2 4-1,-4-1-1,-7-6-5,-1 1-1,-4 3-2,-8-4-2,-7 4 0,-6-2-3,-5-7-7,-5-5-6,3-3-3,-1-2-6,10 0-1,4 0-11,7-3-33,5-1-49,-2-1-45</inkml:trace>
  <inkml:trace contextRef="#ctx0" brushRef="#br0" timeOffset="26522.517">28630 3389 439,'0'0'62,"0"0"-6,0 0-11,0 0-11,0 0-10,0 0-6,0 0-8,0 0-2,0 0-5,0 0-2,29-5 0,-29 5 0,1 0 1,-1 0 2,2 0-1,-2 0 1,1 0 2,-1 0 0,2 0-1,-2 0 1,0 0-2,1 0-2,-1 0-1,2 0 0,-2 0-2,10 0-1,7 0 0,11 0-4,13 0-3,6 0-19,5 0-30,4 0-38,-1 0-67,0 0-105</inkml:trace>
  <inkml:trace contextRef="#ctx0" brushRef="#br0" timeOffset="26720.5284">29268 3302 198,'0'0'33,"0"0"18,0 0 19,0 0 7,0 0-4,0 0-14,0 0-18,0 0-16,0 0-12,0 0-4,30-35-2,-39 71 2,-1 18-6,2 14-8,5 7-51,3 7-209,3-4-16</inkml:trace>
  <inkml:trace contextRef="#ctx0" brushRef="#br0" timeOffset="34398.9675">12519 6503 50,'0'0'31,"0"0"11,0 0 0,0 0-2,0 0 1,0 0-5,0 0-1,0 0-2,0 0-3,0 0-2,14-4-2,-13 4-8,-1-2-1,2 0-8,-2-4-1,1-1-1,-1 0 3,2-3-2,-1 5-3,-1-1-1,2 2-2,-2-1-1,1 1 0,1 0-1,-1-1 2,-1 5 0,0-2-1,0 2 1,0-2 3,1-3-1,1-2 1,-2 2 1,1-7 0,-1 7 0,0-7 2,0 0-1,0 9 1,0-7 0,-1 7-4,-2-1 0,2 1-2,-4-1 1,2 2-1,0-1 1,-4-2 0,1 4 0,2-1 1,-6-1-2,5 1 1,-7 1-3,1-1 0,0 1 0,-2 0 1,0-1 0,-9 0 1,3 1 0,-7-1-2,7 2 2,-1 0 2,1 0-2,5 0 4,-4 0-6,6 0 0,6 0 0,-6 0-1,5 0 1,-5 0 1,1 0-2,5 0 1,-5 2-1,5-2-1,-6 1 2,1 1 0,5-2 1,-4 2 1,4-1-1,0-1 2,2 1-2,4-1 2,-2 0 0,2 0 0,-1 0 1,-1 0-1,1 0-1,0 0 0,-1 0 0,1 0-2,-1 0 1,-2 3 0,-3-1 0,1 3 1,-1 1-1,2 1-1,-1 6 1,-1 3-1,2 4 1,0 2 3,1 0 1,-1 2-2,1 0 1,1 2-5,-2-2 2,2 1 1,0 1-1,0-2 1,1-1-1,2 1 1,0-1-2,0-2 1,0 1-1,2 1 2,1 0-2,1 2 1,1 0-1,0 2 1,-1-1-1,1 1 0,-1 0 0,2-4 0,-2 4 0,3-5 3,-2 1-4,-2-6 2,1-2-1,-1 2 0,0-7 0,1 5 1,-1-5-1,1-1 1,-1 0-1,-1-1-1,1 2 4,0-3-3,-1 3 3,1-1-2,0-2 0,-1-3-3,1 4 3,-2-3-3,1-1 2,-1 1 3,-1-5-4,3 3 3,0 0-1,-1 0-1,4 1 2,-1-2 0,2 1-1,3 2 0,-1-4 1,5 4-1,-2-4 1,5 4 0,0-3-1,1 0 1,4 3-1,1-2 1,-3-1-1,0 1 1,-4 0 1,2-2-1,2-1 1,-2 0-2,7 0 1,-9 0 1,1-1-1,-1-2 1,-2 0 0,6 1-1,-2 0 0,-6-1-1,6 1 0,-6 1 0,0-1 0,-1 2-1,-5 0 1,7 0-1,-7 0 0,0 0 2,5 0-1,-4 0 1,-1 0 1,4 0-1,-4 0 1,1 0-1,3-2 0,-5 2 0,-1-2-1,2 2 0,-1-1 0,0-1-1,-1 1 1,1-1-1,-2-1 0,1 2 1,0-2 0,5-4 0,-5 4 0,2-4 3,3-5-5,-2 3 4,-1-6-4,-1 1 3,-2 4 0,2-6 1,-2 5 0,-3-3-2,0-5 2,0 1 0,0-5-1,0-1 2,-5 0-2,-1-1-3,1-5 2,-1 1-3,-3 0 2,4 0 1,-1 4 0,1 0-2,2 3 1,2 5-5,-3-2 5,2 2 0,1 4 1,0-6 1,-2 1-2,1 5 1,-1-5 0,2 2-1,-2 5 1,0-5 0,0 0 0,0 6 0,-4-7 0,3 2 0,-1 3-3,1-2 2,-1 4-2,3 0 2,-3-1 0,1 1 2,0-1-2,1 0 0,0 2 0,1 6-1,0-7 1,0 5 1,1 0-1,-1 1 0,-1-1 1,2 0-2,-2 2 1,-4-6 2,4 6 0,-6-4-1,-1-3 0,2 3-2,-6-2 1,0 1 0,-2 1 1,-4-2-1,-1 2-1,0 0 1,-1 2-2,-2-2 2,-1 3-1,-3 1-1,-2 1 2,1 2-1,-1 0 0,-1 0 2,4 3-2,0 2 0,2-1 2,9 0-2,-1 0 1,6-1 0,0-2 0,1 3 0,5-3 0,1 1 0,-1-2 1,0 1 0,1 1-1,-1-1 0,5-1-1,-5 0-1,0 2 3,-5 0-2,2 2 1,3-3 1,-2 4-2,4-3 0,-1 1-2,-3 4 3,4-5-1,-3 5 1,0-2 1,3-2-2,2 1 1,-3-1 1,1 0-2,0 0 2,0 1 0,0 1-1,1 0-1,-2 6 1,0 6-1,1 0 1,-3 9 2,3 1-3,2 5 4,-1 2-5,1 2 2,-1 4 0,1-1-1,-2 1 1,2-2-1,-1-1 1,1-5 0,1-3 1,0-1-2,0-6 2,0 0-1,1-2 1,2-1-1,0 1 1,0-1-2,1 1 2,-1 0-2,3-3 2,-3 2-1,0-3 0,-1-2 1,0-2-1,1-2 3,-2 2-3,1-5 3,-1 3-4,1-6 1,-1 0-2,1 1 3,-2-5-1,1 3 0,1 2 1,0-1-1,4 4 2,-3-5-2,3 3 1,0 0 0,-1-1-2,4 1 2,-2-2-1,3 2 1,-1-1 1,3 0-2,-4-2 0,1 1 1,7 1 1,-7-2-2,8 2 4,-1-5-3,1 2-1,6 0 1,-1-1-2,-5-1 2,2 0 0,0 0-1,1 0-1,0 0 1,-1 0-1,0-1 2,-7-1-1,6 2 0,-6 0 1,2-2-1,-1 2 0,0 0 0,0 0 1,-1 0-1,2 0 0,-2 0 0,1 0 0,0 0 0,1 0 1,-2 0 1,0 0-4,-1 0 4,1-3-2,-3 1 0,2 0 4,-2-1-4,-1 0 1,-3 2 1,3-5-3,-3 5 2,-1 0 1,0-1-1,-1-1 0,0 0 0,0 1-3,3 0 4,-3-1-2,-1 0 1,1 0 0,3-2-1,-3 2-3,0 0 3,4-3 2,-4 3-4,1-6 8,2 1-8,-1-1 2,-1-6 1,0 1-1,3-6 1,-4-2-2,0 0 3,-1 0-2,-2-4 1,0 0 1,0-1-1,0 0-1,-3 0 1,-2-2-2,0 3 1,1 1 1,-2 3-1,1 1 0,-1-1 1,0 3-3,-2-1 2,2-1 0,0 2-1,1-2 1,-1 0 0,-1-2-1,1 3 3,0-2-3,2 0 2,1 7 1,1-1-5,1 3 4,1 1-6,-3-2 5,3 8 1,-1-6-1,1 6 2,0 0-3,0 0-1,-2 0 2,2 2 0,-1-3 1,-1-3 4,1 5-5,-3-4 0,1 1 1,-3-4-2,0 0 1,-2 0 1,-3-5-1,1 3 0,-3 1 0,0 1-2,-3 0 2,6 3-1,-6 1 0,2 4 1,3 0-1,-9 3 1,0 1-2,1 0 1,-7 6-1,3 0-2,3 2 3,5-3 1,0 0-1,-1 0 2,4-2-1,-5 2-2,-2-2 2,1-2 0,-6 4 0,2-4 2,-1 1-3,3 1 1,-3-2-1,0 2 1,1 0 0,-1 2 2,0 0-1,8-3-1,-2 3-1,1-3-1,6 1 1,-5 2 1,5-1 1,6-3-2,1 1 0,3-2 3,0 0-3,0 0 2,0 0-1,-1 0-1,-1 0 1,-2 1 0,-2 0 0,-2 4-1,0-2 1,-1 4-2,-2 2 1,2 3 0,-2 6 1,2 2 3,3 2-5,2 3 5,3 4-5,1-1 2,0 5 1,0-1-1,0 0 1,1 2-2,3-2 1,2 0-2,1 2 3,-2-3-1,0 0 1,0-1-2,-1-1 1,-1 0-1,3-4 1,-3-3-1,-1-5 2,1 0-2,2 0 1,-1-2 0,2 5 0,1-3 0,0 0 1,1-3-2,-3-3 2,4 0 2,0 1-5,-1-1 6,0 0-5,2 0 1,0-1 1,-1 0-2,5 2 1,-5-5 0,1 2-2,1-1 2,2 0 1,3 2-1,0 0 0,0-1 0,-1-1-1,0-2 1,0 2 1,2 0-1,-1-1 1,-3-2-1,2-2 1,-4 0-2,1-2 0,-1 1 2,-4-2-2,5 2 3,-6-2-1,7 0 0,-2 0 1,0 0-1,0 0-1,-1 0 2,-1-2-2,2-1 0,-2 1 1,1 1-2,0 0 1,-5-1 0,6 1 0,-5 1 0,6-2 0,-1 0-1,1-1 2,-1 3-1,-2-5 0,2 2 1,-2-1-1,2-1 1,-3 2 0,1-1 0,-5 3-2,0 0 0,-4 1 1,3-3-1,2 0 1,-2 2 1,2 0-2,-5 1-1,0 0 1,0-2 0,2 2 0,-1 0 0,1-1-5,-1 1-2,0 0-4,1 0-8,-2 0-7,0-2-20,1 2-45,-1-3-122,-1-1-80</inkml:trace>
  <inkml:trace contextRef="#ctx0" brushRef="#br0" timeOffset="43674.4981">23215 4141 242,'0'0'22,"0"0"3,0 0 5,0 0 1,0 0 2,0 0-1,0 0 0,0 0 0,0 0-1,-12-9-3,12 9-4,-2-2-3,2 2-2,-1-1-3,1 1-2,-2-2-4,2 2-2,0 0-1,-1 0-1,1-2-2,0 2-1,0 0-1,0 0 1,0 0 0,3 0 1,11 0 0,4 0 0,9 4 2,0-1-2,2-1 1,2 2 0,2-1-1,3-2-1,6 0 1,0-1-2,3 0 1,0 0 0,2 0 0,1 0 0,0 0-1,-3-1-2,1 1 1,-3 0 1,0 0-2,-1 0 2,-1 0-2,-1 0 0,-3 0 1,0 1-1,-1 2 1,5 0-1,-2-2 0,1-1 1,5 0-1,-1 0 2,0 0 0,1 0-1,0 0-1,0-4 1,-1 1-1,0 1 1,-2 0 1,0 1-1,-3 1 1,0-1-3,0 1 2,-3-3-1,0 3 2,-1 0-2,0 0 1,1 0-1,1 0 2,-1 0-1,1-2 0,2 0 3,1-1-2,1 0 0,2 0 1,2-1-2,0-1 1,1 2 0,0-1-2,2-1 1,-1 1 0,0 1 0,0 1 0,0-4-1,-2 4 0,-3 0 1,-2 0-1,-1 2 1,0 0 0,0-1-1,1 1 2,0-2-2,2 0 1,1-1 1,3 0-1,3-1 0,3 0 0,-1 0-1,1-1 1,-1 0-1,-5 2 0,0 1 3,-4-2-3,-3 3 0,0 1 0,-3-2-2,-1 2 2,-3 0 0,0 0 0,-2 0 0,2 0 1,-2 0-1,4 0 1,-1 0 0,0 0-1,3 0 1,0 0-1,-3 0 1,1 0-1,-2 0 1,-4 0-2,-2-1 1,-8 1-1,2 0 1,-1 0 0,-6 0 0,9-2 0,-3 2 0,-1 0 1,2 0-1,-2 0 1,2 0 2,-1 0-2,0 0 0,-1 0 0,-6 0-1,2 0 1,-1 0 1,-1 0 0,1 0 0,-7 0 0,0 0-1,-6 0 1,0 0 2,0 0-2,1 0 2,1 0-2,-1 0 1,2 0-1,-2 0 0,1 0 1,-1 0-1,0 2-1,1-2 0,-1 0-1,1 0-1,-1 0 1,1 0-2,-1 0 1,1 0-1,-1 1 0,1-1 0,-2 0-9,1 0-11,-1 0-28,2 0-77,-1 0-173,1 0-13</inkml:trace>
  <inkml:trace contextRef="#ctx0" brushRef="#br0" timeOffset="53806.0776">14288 6122 273,'0'0'16,"0"0"7,0 0 1,0 0 3,0 0-4,0 0-6,0 0-6,0 0-4,0 0-4,0 0-4,-7-1-6,7 1-11,0 0-13,0-2-36,0-4-67</inkml:trace>
  <inkml:trace contextRef="#ctx0" brushRef="#br0" timeOffset="54963.1437">14334 5184 69,'0'0'23,"0"0"2,0 0 0,0 0-4,0 0-2,0 0-5,0 0-4,0 0-2,0 0-1,0 0 1,0 0 0,0 0-1,0 0 0,0 0-1,0 0-2,0 0 0,0 0-2,0 0 3,0 0 0,0 0 2,0 0 2,0 0 3,0 0-1,0 0 3,0 0-1,0 0 1,0 0-1,0 0-4,0 0 0,0 0-1,0 0 0,0 0-2,0 0-1,0 0 1,0 0-3,-1 0 2,1 0-4,0 0 2,0 0 0,0 0 0,0 0 0,0 0 0,0 0-1,0 0 0,0 0-1,0 0 2,0 0-3,0 0 5,0 0 2,0 0 0,0 0 4,0 0 1,0 0-1,0 0-1,0 0 0,0 0 0,0 0-1,0 0 0,0 0-1,0 0 1,0 0 0,0 0 2,0 0-1,0 0-1,0 0-3,0 0-2,0 0-4,0 0 2,0 0-4,0-2 4,0 2 0,0 0-3,0 0 2,0 0-3,0 0 1,0 0 1,1 2 2,4 8 0,0-1 0,1 4-1,-2-5 0,-2-4 4,2 3 0,-1-4 2,0 0 0,0-1 0,-3-2 1,0 0-1,7 0 1,3 0 0,3-4 1,5-7 0,-5-4-7,3-2 3,-2-5-5,3 2 2,-1-1 1,2-1-2,-1 2 0,-1 0-2,1 0 2,-2 3 0,-1 3 1,-4 2-1,1 4 1,-5 1-1,-3 5 0,0-1 1,-3 3 0,2-4 0,1 1-1,0 0 0,0 0-2,-3 3 2,0-1 0,0 1 0,1 0 0,-1-3 0,1 3 1,-1 0-2,2 0 3,-1-2-2,1 0 1,-1 1-1,2-4 0,1 1-1,-1-1 1,0 2-1,-3 3 1,0-2-1,0 2-1,2-1 2,-1 0 0,1-2-1,-1 3 1,0-2 1,-1 1-4,2 1 4,-2-2-1,1 2 0,-1-2 1,2 2-1,-2-1-2,0 1 2,1-2-1,-1 2 0,2-1 1,-2 1-1,1-1-1,-1 1 1,0-2-1,2 2 1,-2 0 0,0-1 1,1 1-1,-1 0-1,0-2 1,0 2 0,2-1 0,-2 1 0,0 0-1,0-2 0,0 2 1,0 0-1,2 0 0,-2-2-2,0 2-3,0 0 1,0 0-4,0 0-3,0 0-9,0 0-10,0 0-26,5 0-33,-1 0-56,2 2-116</inkml:trace>
  <inkml:trace contextRef="#ctx0" brushRef="#br0" timeOffset="73747.2181">18846 5564 122,'0'0'44,"0"0"-3,0 0-3,0 0-4,0 0 0,0 0-5,0 0-3,0 0 2,0 0-7,0 0-1,-4 7 0,4-7-2,0 3-1,0-3 1,-1 0-5,1 0-3,0 0 0,0 0-2,0 2-1,0-2 0,0 0-1,0 0 0,0 1 2,0-1-2,0 0 1,0 0 1,0 2-2,0-2 1,0 0 1,0 0-1,0 0 1,0 0-2,0 0 1,0 0-1,0 0 1,0 0-1,0 0-2,0 0 1,0 0-1,0-5-1,0-2 0,2-6 0,4-3-1,0-1 1,3-5-2,1 5 1,-1-1-2,1 1 0,3-1 0,-2 1 1,2 0-2,-1-3 2,0 6-2,-4 2 2,1-1 0,-3 6-1,-2-2 0,2 1 0,-2 3 2,0-2 0,-1 4-1,0-2 0,0 2 0,-3 3-2,2-4 1,0 0 0,0 0 1,1 1 0,-3 3-1,0-1 0,0 1 0,1-2 0,1 1 1,-1-1 1,2 0-2,-3 1 0,1-1 1,-1 1-3,2-1 2,-2 1 0,1 1 0,-1-2 0,2 2 0,-2-1 0,0 1 0,1-2 1,-1 2 0,0-1-1,2 1 0,-2-2 1,0 2-1,0 0-1,0-1 0,1 1-2,-1 0 0,0 0 0,0-2-2,0 2-4,0 0-11,0 0-26,2 0-25,-2 0-57,1 0-139</inkml:trace>
  <inkml:trace contextRef="#ctx0" brushRef="#br0" timeOffset="82419.7142">23427 4267 282,'0'0'-9,"0"0"3,0 0 3,0 0 0,0 0 1,0 0-3,0 0 2,0 0-3,0 0 0,0 0-1,24-5-9,-11 6-11,10 6-21,2-3-32</inkml:trace>
  <inkml:trace contextRef="#ctx0" brushRef="#br0" timeOffset="82899.7416">26528 4224 132,'0'0'1,"0"0"5,0 0 4,0 0-1,0 0 0,0 0-2,0 0-4,0 0 0,0 0-4,0 0-4,1 7-6,1-7-17,2 0-88</inkml:trace>
  <inkml:trace contextRef="#ctx0" brushRef="#br0" timeOffset="84595.8386">22983 4858 183,'0'0'41,"0"0"-4,0 0 1,3-88-3,0 68-3,0 5 0,1 0-3,-3 5 2,2-1-2,0 3 0,-2 3-4,1 0-4,-2 5-3,0-2-4,0 2-6,1-1-2,-1 1-1,2 1 1,-2 16 2,0 10 1,0 13-1,0 6-2,-5 2-1,1 0-2,-3 1 0,1-3 0,2-4 1,1-5 2,1-2-1,1-4 2,1-4-4,0-3 1,0-4-2,3-6 0,4-3 1,2-1-2,-2-5 1,5 2 0,3-2-2,2-3 1,6-2-1,0 0-1,-1 0 0,2-8-2,1-3-1,-2 1-3,0-3-6,-3-4-12,-1 2-10,-5 1-25,-1-1-24,-7-2-51,-2 3-68</inkml:trace>
  <inkml:trace contextRef="#ctx0" brushRef="#br0" timeOffset="84835.8524">22760 5087 481,'0'0'11,"0"0"10,0 0 4,0 0 5,0 0-3,0 0-7,0 0-6,0 0-4,0 0-5,53-27-2,-21 18-2,0 2-3,3-1-1,0 1 0,-2 2-2,-1 1-2,-3 1-3,-3 1-11,-6 2-15,-3 0-21,5 0-35,-7 0-63,8 5-82</inkml:trace>
  <inkml:trace contextRef="#ctx0" brushRef="#br0" timeOffset="85116.8684">23473 5107 410,'0'0'19,"0"0"4,0 0 11,-7 80-2,-1-56 1,1 0-6,-1 0-4,2 2-4,1-3-5,2-4-4,2 0-4,1-2 1,0-5-3,0 4 2,1-7-3,5-2 0,-1 1-2,4-3 0,5-1-1,0-3-2,8-1-1,0 0-6,1-4-7,-3-7-15,2-1-22,-2 2-25,-3-3-47,2-1-84</inkml:trace>
  <inkml:trace contextRef="#ctx0" brushRef="#br0" timeOffset="85919.9144">23583 4717 612,'0'0'1,"0"0"1,0 0 1,0 0 0,0 0-1,0 0-3,0 0 0,0 0-3,0 0 0,0 0-1,-22 14 3,22-14 2,0 1 3,0-1 4,-1 0 1,-1-1 1,-1-5 3,-3-2 3,2-1 2,1 6 2,-5-2 0,3 5-4,-3 0-5,-1 0-2,-1 0-2,0 10 0,4-3-3,-3 5-1,7-3-2,0-4-2,2 0 1,0-1 0,0 0 0,0 1 0,0 0-4,0-5-3,0 0-8,3 0-10,2 0-15,4 0-18,-1-2-13,-6-1-13,3 2-16,-5 1-19,0-2-26</inkml:trace>
  <inkml:trace contextRef="#ctx0" brushRef="#br0" timeOffset="86228.9321">24297 4882 688,'0'0'16,"0"0"3,0 0 1,0 0-2,0 0-6,0 0-4,0 0-4,0 0-4,0 0 1,-6-16-1,31 12-1,11-5-1,7 4-1,1 0-2,3 0-7,-3 5-10,-2-2-13,-3 0-22,-8 2-23,-8 0-36,-11 0-51,-6 2-80</inkml:trace>
  <inkml:trace contextRef="#ctx0" brushRef="#br0" timeOffset="86426.9434">24314 5107 531,'0'0'7,"0"0"3,0 0 11,0 0 1,0 0-4,0 0-7,94-15-9,-60 9-11,2-1-19,1 3-29,-2 1-39,-2 3-81,-1 0-62</inkml:trace>
  <inkml:trace contextRef="#ctx0" brushRef="#br0" timeOffset="86783.9638">25422 4748 665,'0'0'8,"0"0"4,0 0 3,0 0 3,0 0-4,0 0-4,0 0-2,0 0-2,0 0-1,-45 102-2,42-70 1,2 2 0,-1-1 0,2 2-2,0-2 3,0-1-2,0-4 3,0-2-2,0-3 0,0-1 3,3-3-7,4-2 4,2-5-5,2 0 1,4-4 0,4 0 0,4-4-1,0-2 0,5-2 2,-1 0-4,2-2 0,0-7-3,0 1-5,-3-2-6,-2 0-7,-3-2-12,-3 0-13,-7 0-17,-3 5-24,-5-3-51,-3 5-102</inkml:trace>
  <inkml:trace contextRef="#ctx0" brushRef="#br0" timeOffset="87060.9796">25115 5107 620,'0'0'18,"0"0"-2,0 0 3,0 0 1,0 0-7,0 0-2,0 0-5,0 0-2,0 0-2,0 0 0,77-36-1,-41 26-1,5 1 2,-1-1-3,-1 0 0,-3 3-1,-4-1 0,-4 3 0,-10 1-1,-8 1-3,1 2-2,-4 1-7,-2 0-6,1 0-10,0 0-16,0 0-18,7 0-26,3 0-45,-3 0-83</inkml:trace>
  <inkml:trace contextRef="#ctx0" brushRef="#br0" timeOffset="87395.9988">25819 5069 594,'0'0'27,"0"0"5,0 0 6,0 0 2,0 0-5,0 0-8,0 0-10,6 88-2,-14-56-10,-1 0 2,0 0-6,2-4-1,1-2 1,3-8-1,2 1-1,1 0 1,0-7-1,0 5 0,1-2 1,2-5-1,3 5 1,-2 0 0,-1-6 1,3 6-1,-3-7 1,-2-3-1,2 5-1,-1-5 1,-1-1-1,1 1-1,-2-5 0,0 0-4,0 0-3,2 1-5,-2-1-15,2 0-20,2 0-44,0-13-80,4-4-120</inkml:trace>
  <inkml:trace contextRef="#ctx0" brushRef="#br0" timeOffset="87908.0281">26012 4749 594,'0'0'33,"0"0"1,0 0-2,0 0-4,0 0-10,0 0-7,0 0-5,0 0-3,0 0-2,0 0 1,-2 3 2,2-3 0,0 0-1,9-4 1,7-10 0,3-4-1,1-2 2,1-2-2,0 0 0,0 0-2,1-2 0,0 2-1,1-3-4,0 1 6,0 1-5,-2 3 4,-1 3 1,-6 8-1,-7 1 0,1 3 2,-4 3-3,0 1 0,1 0 0,-5 1-1,0-3 1,0 3 0,2 0-1,0 0 0,4 0 0,0 0-1,-2 0 0,2 0-7,-3 0-8,2 0-20,0 3-48,-1-1-126,-4-2-85</inkml:trace>
  <inkml:trace contextRef="#ctx0" brushRef="#br0" timeOffset="96276.5067">28492 1690 300,'0'0'28,"0"0"1,0 0 0,0 0-9,0 0-5,0 0-7,0 0-7,0 0-2,0 0-1,-4-14-1,4 14 3,0 12 1,0 11 3,0 8-2,0 7 15,0 5 2,0 6 3,4 6 5,-2 6-11,1 5 4,-2 3-5,-1 1-3,0-4-4,0-3-1,0-5-3,0-4 4,0-11 5,0-3-5,0-15 5,0-3-5,0-10-5,0-7-1,0 1 0,0-6 1,0 0 2,0 0 0,0 1 2,2 1-2,-2-2-1,0 0-1,0 0-2,-3-5-5,-3-9 4,-4-5-5,0-3-7,1-3 10,-4-4-10,2-3 11,-2-3 1,0-1 0,-2-1 0,2 3 1,1 0 0,1 5 0,2 10 1,4 2-1,0 8 1,2 4-1,2 2 1,1 3-4,-3-2 1,3 2-2,0 0 0,0 0 0,0 0 0,0 0 2,4 5 0,6 11 2,5 5-1,1 5 0,0 1 0,0 1 1,-2 1-1,-1-2 2,-1-2-2,-1-4 1,-4-6 0,1-1 1,-4-6 1,1-1 1,0 1 0,-2-5 0,0 0-1,1-3 1,1 2 0,5-2 0,6 0 1,-3 0-3,5-11 1,1-1-2,-1-5 0,-1 0 0,-1-3 0,0-2 0,-2 0-1,-1 1 0,-4 4 0,-3 4 1,-2 5-1,-2 4 0,1 1-1,-3 3-3,0 0 0,0 0-2,0 0 0,0 1-3,0 10-8,0 0-15,-3 5-24,3 1-28,0-4-34,0 1-83</inkml:trace>
  <inkml:trace contextRef="#ctx0" brushRef="#br0" timeOffset="100026.7212">30033 2878 313,'0'0'33,"0"0"12,0 0 5,0 0-4,0 0-5,0 0-11,0 0-9,0 0-6,0 0-5,-14-5-3,14 3-1,0 2-1,0 0 1,0 0 0,12 0-1,8 0 1,8 0-1,5 0-1,6 0-1,9 0 0,8-2-2,6 1 2,6-3-3,5 2 2,3-4 0,2 1-1,3-2 0,0 0-2,0 0 0,-1 0 0,-3-1 0,-3 3 3,-1-1 0,-3 0 0,-5 1 0,-4 2-4,-3 0 0,-2 0 2,-2 0-2,1 0 2,1 0 0,1 1-1,-3 1 0,3 1 0,-3 0-1,2 0 5,0 0 0,1 0 0,-4 3 0,-4 0-4,-1 0-1,-4 1 2,-3 1-1,0-2 0,-4 2 0,2-3 1,-4 2-1,-2-1 0,-1-2 1,-2 3-1,-1-3 7,-1-1-7,-2 1 5,-7-1 0,-1 0-5,-6 0 6,2 0-5,-2 0 0,-6 0 0,2 0 1,-8 0 0,0 0 0,0 0 1,2 0 1,-1 0 0,1 0 0,-1 0 2,1 0 1,-1 0 0,1 0 0,-1 0 0,1 0-2,-1 0-1,0 0-2,1 0-2,-1 0-1,2 3 0,2 11 0,0 10 2,0 14 1,0 9 1,0 7-2,-1 7 2,-1 2 3,-3-1-3,0 0 2,-4-1-2,-1-5-3,1-2 2,1-8-2,2-3 1,1-6 0,0-3 0,1-5 0,5-3-1,0-5 0,0-3 1,-1-6-1,1 0 2,-3-4-2,0-1 3,1 3-3,-2-8 1,-1 3 0,-1-5-2,2 2 1,-1 3-1,1-1-6,0 0-9,2-3-20,-1 2-28,0 1-30,-3-1-48,-11-3-81</inkml:trace>
  <inkml:trace contextRef="#ctx0" brushRef="#br0" timeOffset="100686.759">30133 3925 390,'0'0'16,"0"0"8,0 0 8,0 0 7,0 0-4,0 0-6,0 0-4,0 0-6,0 0-6,0 0-1,63-28-4,-35 26-1,4-1-1,6 0-1,3 3 0,3 0-1,4 0 1,6 0 1,3 0 2,9 0 0,7 0-1,5 0 1,5 0-5,0 0-1,2 0-2,-3 0-1,-3 0 4,-3 0-1,-3 0 0,-5 0 2,-3 0-4,-4 0 0,-3-2 0,-5 0-2,-1-1 2,0 1 0,-1-1 0,0 0 0,-1-1 4,4 1-1,-3 2 1,0-1 0,1 2-4,-3 0 0,-2 0 0,-3 0 0,-3 0-1,-5 3 0,-1 0 0,-5-1 1,-1 0-1,-1-1 2,-10 1-1,1-1-1,0-1 0,-7 2 1,6-1 0,-7-1-1,0 1 1,1-1 0,2 2 5,-1-2 1,-1 0 0,2 1-1,-2-1-5,2 0 0,-8 0 0,0 0 1,-6 0 0,0 0-1,0 0 2,1 0-2,1 0 0,-1 0 1,1 0 0,-1 0-1,1 0 0,-1 0 0,1 0 0,0 0-1,-1 0 1,1 0-3,-1 0-7,5-1-16,-1-2-49,-4-6-83,-1-8-131</inkml:trace>
  <inkml:trace contextRef="#ctx0" brushRef="#br0" timeOffset="104947.0027">12124 8747 314,'0'0'29,"0"0"10,0 0 1,0 0-3,0 0-7,0 0-10,0 0-4,0 0-4,-10-8-1,10 8 2,-2-3-2,2 3 3,0 0-1,0 0 2,0 0-2,0 0 1,0 0-4,2 0-1,3 0 2,8 0-1,5 0 2,0 3-1,5-3 1,1 2-2,3 0-2,1 1-2,2 0-1,2-1-1,3 1 0,1 2 0,1-1-1,1-2 1,4 1 0,3-3-1,1 0 0,3 0-1,4 0 1,2 0 0,1-3 0,1 1 2,1-3-3,0 0-1,1 3 1,-1-3 0,1 3 0,1-1 0,0 1-1,2 2-1,2-3 1,1 3 1,2-4-1,2 3 2,-1-3-2,-1 3 1,-1 1-2,2 0 0,-3-2 2,3 2-2,-1 0 2,2 0 0,2 0-1,-3 0 1,0 0 0,-2 0 0,0 2-2,-2 1 0,0 0 0,-2 1 0,0-1 1,0-3 0,-1 2 1,1 0-2,-1-1 1,0 1 0,-1-2 2,1 0 0,-2 0-1,2 0-1,1 0 0,2 0 0,1-2 1,3-1 0,4 1-2,-1-1 1,-1 1-1,0-1 0,-2-2 0,-1 3 1,-1 0 0,-1 0 0,-1 2-1,-2 0 0,-1 0 0,-1 0 0,0 0 0,-3 0 2,0 2-1,0 0 0,-1-2-1,0 2 1,2-2 0,0 0-2,1 0 2,2 0 1,1 0-2,-1 0 2,-1 0-2,0 0 1,-1 0-1,-3 0 0,-3 1 1,0 3 0,0-1-1,-2-1 1,1-2-1,0 3 1,0-3 0,-3 0 1,3 0 0,-1-3 0,-3 1-1,1-1-1,0-1 1,0 1-1,2 3 1,-2-2 0,2 2 0,0 0-1,2 0 0,2 0 1,0 0-1,1 0 0,0 0 1,2 0-2,0 0 1,-2 0 1,4-3-2,-1-1 2,2-1-1,2 2 1,2-2-1,0 0 0,2 1 1,-1-1-1,2 0 1,0 0 0,0 0-1,2 0 0,1 2 0,1-1-1,-1 0 2,2 0 0,-2 0-1,0-1 1,1-1-1,1 1 0,0 1 0,5-3 1,2 2-1,-1 0 1,4-1 0,-1 0-2,-1 1 1,2-1 0,-3 2 0,2-1 1,-2 1-2,1 0 1,-4 2 0,0-1-1,-5 1 1,0 1 0,-4 1 0,-3-2 0,-1 0-1,-3 2 2,-4-3-1,0 1 1,-6 0 0,-5 1-1,-4-1 0,-5-1 1,-5 1-1,-12 2 0,0-5-1,-8 5 1,-5 0 0,0 0 1,-7 0 2,5-2 0,1 2-1,-2 0 0,3 0-1,-7 0-1,0 0 1,0 0-1,1-2 0,1 2-1,-1 0-1,1 0-2,-2 0-4,0-1-12,1 1-19,-1-7-78,0-3-190,-4-9-22</inkml:trace>
  <inkml:trace contextRef="#ctx0" brushRef="#br0" timeOffset="108376.1988">30524 4238 447,'0'0'51,"0"0"-6,0 0-13,0 0-10,0 0-9,0 0-7,0 0-5,0 0 0,0 0 0,-3-17 3,3 43 0,3 6 2,1 2-2,2 1 1,0-1 2,0-2 4,0-4 2,-1-2 1,-1-7 7,-2-1-5,-1-6 5,-1-5-5,2-2-2,-2-5-2,0 0-2,0 0 0,0 2 0,0-1 0,0 1 0,0-1-1,0-1-5,0 1 0,0-1-7,0 0 5,3 0-6,4-9 4,3 0 1,5-2 0,0 1 0,3 2-1,2 2-1,0 1 0,2 0 0,-5 2-1,1 1 1,0 2-1,-6 0 1,7 0 0,-6 2 0,0 6 0,1 3-1,-2 4 0,-5 2 4,-4 4-6,-3 3 6,0-1-6,-7 1 0,-9 1 2,-5-4 1,-6-2 1,-5-3 0,-5-4 0,-4-4 0,-1-4 0,1-4 0,1 0 2,6-2 0,5-6 0,3-1 0,6 1-1,6 0 2,4-1-3,3 2 0,4 4 0,0 0-3,3 3 2,0-2-1,0-2-1,0-1 0,0 1-1,10 0-2,-4 4-3,6 0-10,4 0-12,-3 5-26,7 7-36,-8-5-74,6 1-116</inkml:trace>
  <inkml:trace contextRef="#ctx0" brushRef="#br0" timeOffset="109179.2447">32100 4397 514,'0'0'50,"0"0"-1,0 0-7,0 0-12,0 0-13,0 0-5,0 0-7,0 0-3,0 0 0,-15-27 1,11 36-1,-2 4 0,3-2 0,-1 3-1,4-2 0,0 0 0,0 5 1,0-2-1,6 0 0,-2-1 4,-1-5-4,1 0 4,1 2-5,-1-4 1,1 1 0,-2-5 0,3 3 0,-1-3 2,-1-2 0,6 1 1,-3-2 1,4 0 0,3-6 1,0-3-4,1-5 5,-5 6-4,-1-4 3,-5 5 1,1-2-1,0 0 0,-2 4 0,0 1-1,-3 4-1,0 0 0,0 0-2,1 0-1,-1-3-3,2 3-1,-1 0 1,-1 0-1,5 0 1,1 0 1,1 10 1,1 0-1,0 2 1,0-1 3,1 3-4,4 1 4,-4-4-4,2-2 0,-4-3 0,2-2 1,1 1 0,-4-3 0,6-2 0,-2 0 1,1 0-1,2-8 2,-2-2 0,-3-3-3,2-6 3,-2-1-4,-4-2 1,0-3 3,-4-1-2,0-1 3,0-2 0,-4 3 0,-2 0-1,3 10 0,-3 0-1,2 6 2,-2 3 0,1-2-1,2 6-1,0 1-2,-3 2-2,-1 0 1,-5 4-2,-1 8 0,6-2-2,1 3-6,2-2-6,2 2-12,2 4-17,0-5-39,6 3-47,-2-6-156</inkml:trace>
  <inkml:trace contextRef="#ctx0" brushRef="#br0" timeOffset="109395.2571">32564 4437 578,'0'0'33,"0"0"-11,0 0-2,0 0-1,0 0-7,0 0-5,0 0-3,0 0-9,83 9-8,-56-9-16,-1 0-33,-7 0-38,-8 0-84,-5 0-77</inkml:trace>
  <inkml:trace contextRef="#ctx0" brushRef="#br0" timeOffset="109575.2674">32909 4204 539,'0'0'55,"0"0"-15,0 0-7,0 0-9,0 0-2,84 68-5,-72-36-6,-1 5-6,-3 1-1,-3 0-4,-2-2 0,0 0 0,-1-1-10,-2-6-13,0 0-47,0-11-76,0 0-148</inkml:trace>
  <inkml:trace contextRef="#ctx0" brushRef="#br0" timeOffset="112599.4404">18216 7389 132,'0'0'55,"0"0"-1,0 0-7,0 0-4,0 0-6,0 0-1,0 0-3,0 0 2,0 0 2,0 0-3,10-53-2,-10 48-6,-2-3-3,-1 0-4,0 4-5,-3-3-1,1 5-3,-6-5-4,2 3-1,-4 0-1,-6 3-2,-1 0 1,-3 1 0,-3 0 3,0 0-2,-1 0 2,-4 1-2,-1 0 1,-1-1 0,-2 0 1,2 0-1,0 0 0,0 0-1,1-1-1,0 1 1,0 0-2,1 0 1,0 0-1,1 0 0,1 3-1,0 2 1,3 0-2,-2 2 0,2 0-1,2 3 1,1-2 1,4 1 1,4-2-2,4 0-1,1-3 1,3 3-1,-1-1 0,2 0 1,-2 2 0,2-1 0,-4 5 0,2-1 0,-3 6 0,1 0 2,0 4-1,-3 4 0,3 0 0,-5 4 0,4 1 0,-3 6 0,0-1 0,3 1-1,-2-2 0,2-1 1,1-3 2,2-2-2,3-8 3,3-2-8,0 1 3,2-2 0,0 6 2,0 0 5,3-2-4,1 1-1,1 3 0,0-1 0,0 2 0,-1 1 3,0-1-3,1 0 1,-1-1-3,3 1 0,-1 1 1,0-4 1,1 2 0,1-4 0,1 0-2,2 1 2,0-1-1,5 1 0,1-2 1,2 2 0,1 0-1,2 1 2,-2 1 0,2-1-4,1 1 6,-2 0-6,2-3 3,1 0 0,1-3-1,1 0 2,-2-3-1,5 0 1,2-1 0,-1 2 0,3-2-1,2-2 2,-1 5-2,1-5 0,0 3 0,-2-3-2,2-1 2,0 1 0,-1-1 0,-2 0 0,0-1-1,-2 0 1,1 0 0,-3-3-1,-1 3 1,2-5-2,-2 2 2,2-2-1,0-3 1,1 1 0,2 1 0,1-4-2,3 0 2,-1 0 0,0 0-1,-1 0 3,1 0-2,-1-5-1,0 3 1,4-3-2,-2 1 2,0-1 0,2 2-1,2 1 0,-1-3 1,2 0-2,3 3 2,0-3-1,0 2 1,1-1 0,-2 1 0,-2-2-2,-2 2 1,-2-2 0,0-1 1,-2 2 1,-2-2-1,-1 0 0,-2-2-1,0 2 2,-1-2-1,0 1 0,0-1 1,0 1-2,-3-3 1,3 3-1,-1-1 1,-2-2 0,1-1 0,-1-2-1,-3 1 1,-1 2-1,-2-2 2,0 0-1,-4 0 0,0 0-2,-1-1 2,-4 5 1,-1-3 0,1 0 1,-2 1 0,2-5-2,-4 3-1,-1 0 4,1-5-3,-1 0 4,1-5-2,-1 0-3,2 0 0,-2 0 0,1-1 0,1 1 1,-1-2 0,1 2-1,-2 2 2,-1-1-1,-2 5 0,0 0 0,-2 3 1,-1 0-1,2 1 1,-2-2 0,0 1-1,0-1 0,-2-6-1,-2 3-1,-4-5 2,2 4 0,1-1 0,-4-1 1,3 2-1,1-3-1,-1 2 0,-3-3 0,3 2 1,1 1-1,-3 1 1,1-1 3,-1 3-8,2 4 7,-3-1-4,-2 3 2,-1-1 1,-4-3-2,-3 1 1,0 1 0,-1 0-1,-2-1 0,1 3 3,-1-4-5,3 2 4,1-3-4,0 0 1,1-1 0,2 0 2,1 2-1,4 1 0,1 4 1,-1-4 2,0 2-4,1 0 2,-4 0-1,1 2-1,-2-2 1,-5-1 1,-1 1 0,-2 1-1,2-1 0,-2 0-2,1 0 0,-1 2 4,2-3-2,-2 4 1,2-4-1,1 3-1,2 1 1,1-4 0,-1 3 1,2 2 4,2 0-5,-2 1 0,-2 3 0,1-1-2,-2 0 1,-1 3 1,0-1-1,-1 1 1,-8-1 0,4 1-1,0-1 1,1-1 0,0 1 1,2-1 0,6 1 0,-4-2 1,2 1-2,-2 0 1,2 0-2,-2 2-3,0-2 4,8 3-1,-9-2 1,8 2 1,-4 0-2,-3 0 0,-1 0 1,-5 0 0,1 0-2,-1 2 5,-4-1-3,0 2 0,-1-2 0,0 1-1,-2-2 1,1 2-2,-1-2 0,2 1-2,-2 2-4,0 2-8,-2-1-10,-2 3-22,-2-1-64,-2-2-192,-5-1-18</inkml:trace>
  <inkml:trace contextRef="#ctx0" brushRef="#br0" timeOffset="116838.6828">18015 7471 116,'0'0'35,"0"0"-5,0 0-3,0 0-1,0 0 4,0 0 5,0 0 2,0 0 3,0 0-1,-11-6-2,9 6-2,2-1-4,-1 1-3,1-3-4,-2 3-3,2 0-3,-1 0-5,1 0 1,-2 0-4,2 0-2,-1-3-1,1 3-2,-2 0-2,2 0-1,-1 0 0,1 0 0,-2 0 0,2 0 1,0 0-1,0 0 1,0 0 0,0 0 2,0 0-1,0 0 2,0 0 1,3 0 0,3 0 2,6-2-1,5-1 1,-7-1-1,9 1 0,-1 1-2,0-1-1,7-1-2,-1 2 0,1-1 1,1-1-1,5 1 0,0 0 3,4 1-3,2 2 0,3-3-1,-1-1-1,2 3 1,0-2-1,1 1 1,1 1 0,-1 1 0,3 0-1,-3 0 0,0 0 0,0 1 0,-2 2 1,2 0-1,-3 1 1,2-1-1,0-3 0,-1 4 3,0-3-3,2-1 1,0 0 0,0 0-1,1 0 2,2-1-1,1-3-1,1 1 1,0-4-1,1 3 0,3 1 0,-1 0-1,0 3 0,2 0 0,-2 0-1,-4 0 1,2 0 0,-4 0 0,0 0 1,0 3 0,-1-3-2,-1 0 1,0 0 0,1 0 0,-1 0 3,1-3-3,1 0 1,-1-1 0,1 1-1,-2 2 0,-1 1 1,-2 0 0,1 0-2,-3 0 1,2 0-1,-1 3 1,-2 0 0,2 2 0,0-1-2,0 1 2,3-1 0,2 3-1,0-3 2,5 1-1,0 1-1,-1-4 1,1 2 0,-2-1 1,-1-2 1,2 0-2,-5 2 0,2-3 0,-2 3-2,1-3 2,0 1 0,-1-1 0,2 1 0,0 1-1,2-2 2,0 0-1,2 0 0,1 0 0,-1 0 0,2 0 0,0 0-1,2 0 2,-2-2-2,-1 1 1,3 0-1,0-2 1,0 3 1,-2 0-1,2 0 1,-2 0-1,-3-3-1,-1 2 1,-3 0 0,-1-1 0,1 1 1,-1-3-1,0 2 0,-3-4 1,0 2-1,-1-1 0,-1 2 0,-2-2 0,-2 2-1,-1 0 2,-4 0 0,-7 0 0,-3 3 0,-4 0-1,-2 0-2,0 0 2,-6 0 1,0 0 0,-1 0 0,1 0-1,-2 0-1,2 0 2,-6 0-1,0 0 1,0 0 1,2 0-1,0 0-3,-1 0 2,1 0 0,-1 0 0,1 0 4,-1 0-4,1 0 0,-1 0 0,1 0-1,-1 0 1,0 0 0,1 0 1,-1 0-1,1 0 0,-1 0 0,-1 0-1,2 0-2,-2 0-4,1 0-12,-1 3-50,2-3-185,-2-3-74</inkml:trace>
  <inkml:trace contextRef="#ctx0" brushRef="#br0" timeOffset="121635.9572">25958 4412 303,'0'0'54,"0"0"-4,0 0 0,0 0-5,0 0-5,0 0-4,0 0-3,0 0-5,0 0-4,0 0-4,-7-24-2,5 22-2,2 1-5,-1-1-4,1 2-4,0 0-1,0 0 0,4 6 0,7 10 1,3 5-2,1 2 2,0 3 3,0-1-4,1 1 4,-3 0-5,1-2 2,1-1-1,0-4 1,0 1 0,1-3-2,-3-1 1,-1-8-2,-1 4 1,-5-7 1,-3-2-1,1 1 0,-4-4 0,0 0-1,0 0 1,2 0 1,-1 2-2,1-2 0,-1 1-2,2-1 2,-3 2-2,1-2-1,0 2-5,4 1-12,-1 0-18,1-2-43,-1 2-59,-4-3-144</inkml:trace>
  <inkml:trace contextRef="#ctx0" brushRef="#br0" timeOffset="122067.9819">25844 4534 353,'0'0'43,"0"0"-10,0 0-9,0 0-1,0 0 4,0 0 3,0 0 4,0 0-1,0 0-1,-4-7-6,4 7-6,4-1-1,9-1-3,5 2-3,5-3-3,1 3-3,3 0-8,2 0 5,3 0-2,3 3-2,1 0 4,0 4-5,2-3 1,-4 2-1,-2-1 1,-1-1 0,-7-1-1,-6 0 2,-1-1 0,-7-1 0,-5-1 2,0 2-2,1-2 2,0 0-1,-2 0 0,2 2 0,-6-2 0,4 0-1,2 0-2,1 0 1,-1 0-2,-6 0 0,0 0 0,0 0-2,1 0-3,1 0-6,-1 1-11,1-1-14,-1 0-33,1 0-32,-1 0-104,1 0-52</inkml:trace>
  <inkml:trace contextRef="#ctx0" brushRef="#br0" timeOffset="133476.6345">21554 7849 517,'0'0'27,"0"0"8,0 0 6,0 0-5,0 0-11,0 0-12,0 0-6,0 0 0,0 0-2,0 0 1,52-63 1,-34 81 1,1 6-4,-2 4 2,-1 1-5,1 0 1,-2 2 2,0-4-1,-1-1 2,0-4-1,-1 0 1,0-3 1,1-2-1,0-3 2,-5-4 2,3-2-1,-4-4 1,1-4 2,6 0-1,1-1 2,4-11-1,2-5-1,4-6-2,3-6-2,4-9 0,8-3-1,5-5-4,5-5-2,8-5 2,4 2-4,4 1 5,1 0-2,-3 4 1,-2 5 2,-2 4-3,-5 7 3,-5 5-2,-9 6 0,-9 7 3,-11 4-2,-6 3 0,-5 4 0,-6 3-3,2-4 2,-3 3 3,1 1-3,0-1 0,-5 2 0,3-3-4,0 2 5,0-2 0,1 1 0,-4 2 2,0-1-4,0 1 0,2 0 1,-1-2-1,1 2 1,-1-1 1,1 1-2,-1-2-1,-1 2 1,2-2-2,-2 2 1,1-1-1,1 1 1,0-1 0,0 1-2,-2-2 1,1 2-3,-1-1-3,2 1-3,-2-2-7,1 2-7,-1-1-10,0 1-23,2-2-46,-2 2-133,0 0-66</inkml:trace>
  <inkml:trace contextRef="#ctx0" brushRef="#br0" timeOffset="150750.6225">27527 5170 269,'0'0'61,"0"0"1,0 0-4,0 0-3,0 0-13,0 0-9,0 0-10,0 0-3,0 0-5,-13-37-4,13 37-6,0-2-1,0 2 1,0 0-1,0 14 7,0 6-3,0 6 3,0 1-3,0-2 0,0 0-2,3-4-1,2-3-1,3-1 0,0-4-1,4-1 0,2 0-2,4-7 0,1-1 0,4-4-1,3-4 0,1-8 0,1-3 0,-1-7-1,-2-2 1,-1-3-1,-2-1 2,-6-2-3,-2-1 3,-5 0-4,-3 4 5,-2 7-1,-3 7 0,-1 2 2,0 5-3,0 0 3,0 0-1,0 6-3,0-1 0,0 1-1,0 11 0,0 13 3,-4 11 0,0 9 3,1 5-1,-1 5 2,-1 0-2,-1-3-2,1-4 1,-4-7-1,2-6 1,-2-8 1,-2-6 2,-1-3-1,-4-2 1,0-4-3,-4-2 0,0-3-1,2-3 1,1-3-2,6 0 1,5 0-1,-6 0-3,8 0-2,0 0-5,-1-2-11,5 2-15,0-2-32,12-1-42,8-3-114,9 1-53</inkml:trace>
  <inkml:trace contextRef="#ctx0" brushRef="#br0" timeOffset="150999.6367">28018 5445 541,'0'0'5,"0"0"10,0 0 10,0 0 4,11 100 1,-8-74-4,2 0-4,-2-2-9,0 1-1,1-3-4,-2-5-2,1-2-1,-2-4 0,-1-6-2,2 0-1,-2-5 0,0 0-2,0 0 0,0 3-1,1-3-3,-1 2-3,2 0-17,-2-1-31,5-1-50,5 0-114,-1-5-60</inkml:trace>
  <inkml:trace contextRef="#ctx0" brushRef="#br0" timeOffset="151523.6667">27442 5920 533,'0'0'12,"0"0"1,0 0 9,0 0 6,0 0 0,0 0-4,0 0-4,0 0-6,56 76-4,-43-46-1,1 2-4,1 1 1,1-5-4,-3-2 0,3-7-2,-6-5 0,3-6-2,0-6 2,0-2-3,6-8 2,-1-8 0,-2-5 0,2-3 0,-4-4 0,0 0 1,-2-1 1,-3 4 0,-1 9 0,-5 5 0,0 7-2,-3 4 0,0-1-1,0 1 1,5 0 3,-1 15 1,2 9 3,0 10-2,1 8 0,-4 2-1,-1 1 0,0-1-3,-2-3 2,0-6-1,0-4 2,-7-8-2,-5-4 2,-1-4 0,-7-5-1,-3-1 0,-3-6 0,-3-1-1,-3-2 0,3 0 0,0 0-2,9-2 1,8 2-1,1 0-2,5 0-2,0 0-7,0 0-11,6 0-18,0 0-37,6 12-56,10 2-119</inkml:trace>
  <inkml:trace contextRef="#ctx0" brushRef="#br0" timeOffset="151766.6806">27997 6325 642,'0'0'6,"0"0"0,0 0 3,0 0-2,0 0-3,0 0-3,0 0-2,0 0 0,0 0-1,44 91 0,-44-67 0,0-2 0,-4 0 6,0-7-4,0-2 6,1-4-3,1-4 3,1-2 3,1-3 0,0 0 2,0 0-1,7 0-2,9-8-6,7-6 3,4-1-8,4 0 2,2 2-5,-1 2-17,-5 0-38,-8 6-71,-7 0-155</inkml:trace>
  <inkml:trace contextRef="#ctx0" brushRef="#br0" timeOffset="152020.6951">27706 6892 631,'0'0'19,"0"0"-2,0 0-1,0 0-2,0 0-3,0 0-6,0 0-5,0 0-3,0 0-6,29 3-12,-17 13-30,-5-3-42,-3 4-80,-1 2-98</inkml:trace>
  <inkml:trace contextRef="#ctx0" brushRef="#br0" timeOffset="152164.7034">27750 7392 510,'0'0'30,"0"0"-1,0 0-4,0 0-8,0 0-8,0 0-8,0 0-9,0 0-14,0 0-29,43 69-36,-35-65-64,4 9-96</inkml:trace>
  <inkml:trace contextRef="#ctx0" brushRef="#br0" timeOffset="152319.7122">27713 7962 567,'0'0'23,"0"0"0,0 0-1,0 0-4,0 0-5,0 0-8,0 0-5,0 0-4,0 0-10,38 85-18,-32-71-53,-2-1-29,-1 6-16,-3 2-32</inkml:trace>
  <inkml:trace contextRef="#ctx0" brushRef="#br0" timeOffset="152463.7205">27707 8454 531,'0'0'61,"0"0"-15,0 0-14,0 0-9,0 0-4,0 0-7,8 86-6,-5-81-2,-2-3-4,2 3-3,-3-5-6,0 0-10,0 0-19,2 0-33,-1 0-83,3 0-119</inkml:trace>
  <inkml:trace contextRef="#ctx0" brushRef="#br0" timeOffset="153111.7575">27605 8329 646,'0'0'8,"0"0"3,0 0 3,0 0 3,0 0-1,0 0-4,0 0-5,0 0-3,0 0-2,0 0-1,25 87 0,-13-73 0,0-1 0,-2-3 1,2-3-1,-4-2 0,1-2-1,1-1 1,0-2 1,5 0 1,-1-2 0,2-10 0,0-5 0,-1-4 0,-1-4-1,-2-4-1,0 0 1,-3 1 0,-1 7 1,-5 9 1,-1 7 1,-2 5 0,0-1 0,0 1-2,0 0 0,0 13 2,0 12 0,0 9 0,-5 7-2,-3 5-1,1-1 2,0-1-3,-2-3 5,2-4-4,-2-7 0,-2-7 2,-1-5-1,-4-5 2,2-1 0,-5-5 0,0-4 1,-1-1-1,-3-2 1,1-2-2,0-3-1,5 0-1,1-2 0,6 5-2,4-1-1,2 1-2,4 2-3,-4-3-7,1 1-13,-2-1-16,2 1-41,3 2-48,0-5-158,9 0 0</inkml:trace>
  <inkml:trace contextRef="#ctx0" brushRef="#br0" timeOffset="153583.7845">28020 8603 567,'0'0'8,"0"0"14,0 0 9,0 0 5,-55 85-4,51-78-10,-2 3-9,1-3-7,2-2-3,2 0-2,1-5 1,-2 0-1,2 0 1,0 2 0,0-2 1,0 2 2,0-1 2,0-1 0,0 2 1,-2-4-3,2-10-1,-1-8 1,1-10-5,0 0 2,0-2 0,5-1 0,4 3-1,1 1-4,4 4 4,-1 6-5,3 3 6,-4 7 0,5 7 0,-1 2 0,4 7 0,5 6 3,-3 5-4,-2 3 3,-2-1-4,-1 1 0,-2-1 0,-1-4 0,-4-6 0,-3-2 0,-1-3 0,-4-3 0,1 0 0,2 1 2,-5-3 0,1 0 0,2 0 0,3-11 0,-1-4 0,-2-3-1,0-8 1,-1 1-5,-2 0 7,0 1-6,0 5 3,-2 1 2,1 8-4,-1-2 1,-1-1-1,2 8-2,0-7-1,1 0-6,0-10-10,0-7-25,7-1-46,6-10-92,6-5-119</inkml:trace>
  <inkml:trace contextRef="#ctx0" brushRef="#br0" timeOffset="154402.8314">28378 4853 320,'0'0'33,"0"0"6,0 0 10,0 0 0,0 0-3,0 0-11,0 0-12,0 0-9,0 0-6,-8-32-5,5 30-1,3 0-1,0 2 0,0 0 4,0 4 2,0 13 3,0 15 0,0 9 1,4 7-3,0 10 2,-1 6 0,2 8-2,1 8 4,-2 4-4,3 9-3,0 1 3,1 2-3,2-1 2,1 1 3,2-1-3,3 1 1,0 1-3,1-2-3,-1-1 2,0-4 3,-3 0-4,0-4 3,-1 4-3,-3-3-1,-1 2 2,-2 3-2,-3 0 3,0-2 0,0-1-2,-2-3 4,1 0-4,-1-6 0,2-3 1,1-4-3,-1-5 4,1-4-3,1-3 3,-1-4 2,2 0-4,-2-4 3,2 3-4,-2-5-2,1-1 2,-1-1-2,-1-2 1,1 1-1,-2 0 1,1 0-2,1-1 2,-3 0 3,2 0-3,-1-3 4,0-3-6,1 0 1,0-3 0,0-4-1,0 0 2,-1-5-2,1-9 2,-2-3-1,1-7-1,0-5 1,-1 1-1,-1-6 0,0 0 1,0 0-1,2 1 0,-2 1 0,1-2-1,-1 0-2,0 0-3,2 0-9,-2-15-10,0-9-17,-2-12-35,-1-6-69,0-8-155</inkml:trace>
  <inkml:trace contextRef="#ctx0" brushRef="#br0" timeOffset="155390.8879">28669 5129 186,'0'0'48,"0"0"0,0 0 1,0 0-7,0 0-4,0 0-10,0 0-5,0 0-2,0 0 1,0 0-2,-16-1 3,15 1-1,-1 0-1,1-2-2,-1 2-2,1 0-2,-1 0-1,1 0 1,-2 0-3,2 0-1,-1 0-1,1 0 0,-1 0-1,2 0-1,-1 0-2,1 0 0,-2 0 0,2 0 1,0-2 1,8-1-2,9-4 0,5-1-2,3-3-2,6-1-1,2-2 0,6-3 0,3-3-1,6 1 1,2-3-2,-2 2 1,1 1-1,-5 2 1,-4 2-2,-7 3 1,-11 3-1,-9 5 0,-7 2-1,-6 2-1,0-1 0,0 1-1,1 0-2,1 0-2,-2 0-4,1 0-5,-1 0-9,0 3-12,-5 6-15,-1-2-16,3-4-13,-3 5-7,5-3-6,-2-2-2,0 6-11</inkml:trace>
  <inkml:trace contextRef="#ctx0" brushRef="#br0" timeOffset="155738.9078">28952 5039 100,'0'0'29,"0"0"3,0 0 6,0 0 5,0 0 3,0 0 2,0 0 0,0 0-1,0 0-5,0 0 0,-11-7-6,10 4-4,1 3-6,-2 0-6,2 0-5,-1-2-6,1 2-5,0 0 0,0 0 0,0 14 3,0 8 1,1 11 5,6 7 0,0 3-2,-1 6 0,0-4-7,-2-3-2,-1-4 0,0-6-2,1-10 2,-4-8-1,2-8 2,-2-6 0,0 0 0,0 0 1,0 2 0,0-1 0,0 1-2,0-1 0,0 1-2,0-1-2,0 1-1,1-1-8,-1-1-11,2 2-14,-2-2-25,4 0-27,3-5-34,5-6-69</inkml:trace>
  <inkml:trace contextRef="#ctx0" brushRef="#br0" timeOffset="156019.9239">29201 5278 530,'0'0'39,"0"0"-5,0 0-5,0 0-8,0 0-5,0 0-2,0 0 1,0 0 1,0 0-3,1 95-2,1-61-3,1 0-2,0-4-3,-2-2 1,1-9-3,-1-2 1,1-7 1,-2-3 0,2-2-2,-2-5 0,0 0-2,0 0 1,0 2 0,0 0 1,0-1-4,2 1-2,-2 0-9,1-2-15,1 0-33,-1 0-58,1 0-166</inkml:trace>
  <inkml:trace contextRef="#ctx0" brushRef="#br0" timeOffset="156383.9447">28808 5961 509,'0'0'36,"0"0"4,0 0-1,0 0-6,0 0-8,0 0-9,0 0-5,0 0-3,0 0-3,0 0-1,94-41-2,-56 24-1,2 0-2,0 2 0,-1 1-6,-1 4-1,-6 3-6,-10 2-9,-4 5-10,-8 0-18,-5 0-14,0 3-24,-5 6-53,-1 5-91</inkml:trace>
  <inkml:trace contextRef="#ctx0" brushRef="#br0" timeOffset="156592.9566">28993 5969 423,'0'0'43,"0"0"9,0 0 1,0 0-11,4 93-16,1-68-12,-1 4-6,-1 0-5,-3 1-2,0 0-2,0-1-2,-2-2-1,-2-8-2,0-4-6,1-4-9,0-7-14,1 2-12,2-6-14,-1 0-16,1 0-18,-2 0-9,2 0 0,0 0 22</inkml:trace>
  <inkml:trace contextRef="#ctx0" brushRef="#br0" timeOffset="156826.97">29026 6286 37,'0'0'62,"0"0"20,0 0 18,0 0 3,93-78-6,-73 58-17,-3 1-19,1 1-17,-3 1-12,-4 7-7,-1-1-8,-2 7-5,0-1-5,-1 0-2,-3 5-3,5 0-1,2 0 0,1 7-5,4 8 1,-6 5-1,-4 3 0,-5 4-3,-1 4 4,-3 0-1,-5-3 1,-3-3 1,2-9 2,0-2 2,3-7 3,3-3 1,0-1 0,3-3 0,0 0-3,0 0-1,0 0-3,1 0 0,11-2-5,8-7-7,5-2-18,1-2-49,0 2-86,-3 0-126</inkml:trace>
  <inkml:trace contextRef="#ctx0" brushRef="#br0" timeOffset="157019.9811">29218 6795 429,'0'0'4,"0"0"5,0 0-1,0 0-5,0 0-7,0 0-23,0 0-52,0 0-145</inkml:trace>
  <inkml:trace contextRef="#ctx0" brushRef="#br0" timeOffset="157191.9909">29166 7324 581,'0'0'9,"0"0"-3,0 0-2,0 0-5,0 0-4,0 0-13,0 0-18,0 0-29,18 82-36,-14-71-49,-1 13-40</inkml:trace>
  <inkml:trace contextRef="#ctx0" brushRef="#br0" timeOffset="157365.0008">29117 8015 231,'0'0'55,"0"0"-8,0 0-8,0 0-13,0 0-10,0 0-9,0 0-7,0 0-9,0 0-12,43 81-42,-40-75-84</inkml:trace>
  <inkml:trace contextRef="#ctx0" brushRef="#br0" timeOffset="157547.0112">29412 8528 429,'0'0'-5,"0"0"0,0 0-6,0 0-10,0 0-39,0 0-61,0 0-85</inkml:trace>
  <inkml:trace contextRef="#ctx0" brushRef="#br0" timeOffset="157887.0307">29134 8195 443,'0'0'6,"0"0"7,0 0 14,0 0 8,0 0-1,0 0-2,0 0-10,0 0-6,0 0-3,54-73-1,-41 65 0,2 2-2,6-3-2,-2 0-2,0 0-2,3 2-4,-1-1 0,1 0-3,-2-1-3,0 0-4,-5 4-11,1-1-17,-8 4-21,-3 0-19,-1 0-16,-4 2-23,0-1-11,0 1-11</inkml:trace>
  <inkml:trace contextRef="#ctx0" brushRef="#br0" timeOffset="158100.0428">29356 8047 227,'0'0'54,"0"0"-5,0 0 3,0 0 5,0 0 2,0 0-1,0 0-10,0 0-9,0 0-13,-13 109-9,13-73-6,0 1-4,-2 0-1,2-2 0,0-4-4,0-2 0,0-9-1,0-3-1,0-5 0,0-6 1,0 5-2,0-5-1,0-1 1,0 0-8,0-5-11,0 0-34,0 0-44,2 2-97,-2-2-79</inkml:trace>
  <inkml:trace contextRef="#ctx0" brushRef="#br0" timeOffset="159227.1073">29547 8395 477,'0'0'47,"0"0"2,0 0-4,0 0-10,0 0-11,0 0-10,0 0-5,0 0-1,0 0-3,0 0 0,3 11-1,1 7 0,0 6 2,-1-9-4,0 0 4,0-6-5,-3-4 0,1 0 2,-1-5-1,0 0 1,0 0 1,0 2 1,2-2-2,-2 0 3,0 0-3,0 0 0,0 0-5,0-10 4,0-1-5,-2-7 4,1 1 1,1-1-2,0-2 0,1 0 0,7 3 0,-4 6 0,4-1 0,-2 6 0,2-1 0,-1 0 0,-3 4 1,0 1-1,1 2 1,-1-2-1,0-1 1,1 3-1,-1 0 2,2 0-2,1 0 2,5 5 0,-1 4 1,2 4 3,-2-1-4,0 0 2,-1 3-1,0-3-1,0 2 0,-2-3 1,-1-1-2,-1-2 1,-1-2-2,1 2-1,-3-5 1,0 0-2,-2 0 2,2 0 0,0 0 4,0 0-2,-3-3-2,0 0 1,0 0-4,2 0 3,-2 2 0,1-2 2,-1 0-2,2 0-1,-2 0 1,2 0 0,-2 0-1,1 0 2,-1 0-2,0 2 2,2-2-1,-2 0 0,1 0 2,-1 0-2,2 2 1,-2-2 1,1 0-1,-1 0 1,2 0-1,-1 0-1,1 0 1,-2 0-1,1 0 0,1 0 2,-2-2-4,1 2 1,-1-2 1,2 2 0,-2 0 1,1 0 1,1-2-1,-1 2 0,1-1 1,-1 1 1,0 0 0,1-2-1,-1 2 0,2 0 0,-2 0-1,1 0 1,-1 0-1,1 0 0,-1 0 0,1 0-1,4 0 1,-2 0 2,2 0-3,-1 0 1,-5 0-1,0 0 0,0 0 2,2 0 2,-1 2-1,1-2 1,-1 0 0,2 0-2,1-10 2,1-4-2,-1-5 0,-1-5-1,-1-5-1,2-6-2,-1-5 1,1-3-3,0-4 0,4 1-7,-1 3-6,4 4-22,0 4-70,-4 3-194,-3 2-23</inkml:trace>
  <inkml:trace contextRef="#ctx0" brushRef="#br0" timeOffset="168986.6655">29652 4359 145,'0'0'56,"0"0"4,0 0-4,0 0-3,0 0-8,0 0-2,0 0-4,0 0 0,0 0-5,-4-39-6,4 39-4,0-2-6,0 1-4,0 0-1,0-4-5,3-3-1,7-2-2,7 1-1,4-3 0,6 0 0,5 0-1,3-3 0,6 0 2,1-2-3,3 1 0,-2-1-2,2 0 0,-6 3-1,-3-1 0,-5 5 0,-10 3 0,-9 2 1,-6 3-1,-6 2-2,0-2 0,0 2-1,1 0-1,1 0 1,-1 0-2,-1 0-1,0 0-3,-3 11-8,-8 4-12,-4 6-14,-4-1-14,1-2-10,-1-1 1,0-2 7,7-4 16,-2-4 14,5-3 17,-1-1 10,-1 1 8,6-4 0,-5 0 10,6 0 2,-3 0 8,2 0 6,1 0 6,0 0 2,-1-1 0,1-2-3,4 3-5,-2 0-7,2 0-5,0 0-6,-1 0-4,1 0 0,-3 0-1,3 0 0,0 0 4,0 17-1,0 2 0,6 8-1,-3 0-4,1-3 0,-2-1 0,1-6-1,-3 0-1,1-5 0,-1 1-2,0-1 1,0 1-1,0-1 0,-1-3 3,-2 3-3,1-8 1,2 0-4,-1 1-1,-1-1 0,1 1-4,-1-1-3,2-4-14,-1 0-20,1 0-23,0 6-26,0 1-32,0-2-43</inkml:trace>
  <inkml:trace contextRef="#ctx0" brushRef="#br0" timeOffset="169379.688">29951 4505 434,'0'0'42,"0"0"0,0 0 1,0 0-10,0 0-6,0 0-9,0 0-5,0 0 1,93-13-7,-76 28 1,2 4-8,-4-1 0,-1 0-1,-2 1-1,-3 0 2,-3-6-2,-1 2 1,-2-5 0,-3-6 0,1 3 1,-1-2 2,0 0 0,0 0 0,0 2 2,0-7-2,0 3 1,-3-1-1,0 1 2,0 1 0,-1-4 1,-1 0 2,-3-4-4,2-1 0,2-8 0,1-6-2,3-3 1,0-9-1,10 0-4,7-1 4,4-2-5,2 5 4,1 2 0,-1 5-1,-2 5 1,-7 6-2,-1 2 0,-4 5-2,-5 2-4,1 1-2,-5 1-4,0 0-10,3 0-20,4 4-26,-1 2-66,-1 8-129</inkml:trace>
  <inkml:trace contextRef="#ctx0" brushRef="#br0" timeOffset="171058.784">29879 5206 307,'0'0'24,"0"0"5,0 0 3,0 0 3,0 0 0,0 0 0,0 0-4,0 0-8,0 0-7,14 44-4,-5-28-2,0 1-1,-1-7-1,0 0 2,-2-5 1,-3-1 3,5-1 2,-1-1 1,4-2-1,7 0-4,1-12-2,7-2-4,0-6-2,3-5 0,1-2-2,2-5-4,2 0 3,-1 1-2,-1 0-2,-3 5 1,-5 5-3,-7 7-6,-8 6-7,-5 4-17,-4 4-23,0 0-24,0 0-25,0 12-40,-5 5-82</inkml:trace>
  <inkml:trace contextRef="#ctx0" brushRef="#br0" timeOffset="171419.8047">30057 5850 441,'0'0'10,"0"0"10,0 0 13,0 0 5,0 0-1,0 0-8,0 0-8,0 0-8,0 0-3,0 0-2,16 53-1,-12-46-1,-1-4 0,0 0 1,0-2 0,0 2-1,0-1 0,1 1 1,2-3-2,4 0-1,5-8 1,6-4-5,-1-5 1,3-5 0,1-4-3,2-4 0,3-4-2,-2 2 0,2 2-1,-5 4-6,-8 8-7,-6 9-18,-5 4-27,-5 5-29,0 0-36,0 3-69</inkml:trace>
  <inkml:trace contextRef="#ctx0" brushRef="#br0" timeOffset="171859.8299">30039 6761 519,'0'0'17,"0"0"4,0 0 4,0 0 1,0 0-7,0 0-7,0 0-5,0 0-2,0 0 0,35-9 2,-17 2-5,-1 0 1,-1-3-1,1 2-1,-2-1 2,2-2-2,-4 0 0,3 1-1,-4-2 0,0-1 0,0 2-1,1-3 1,-1-1-2,1 0-1,1-2-4,2 0-13,0 1-23,0 1-22,-3 3-49,-6 7-79</inkml:trace>
  <inkml:trace contextRef="#ctx0" brushRef="#br0" timeOffset="172201.8494">30230 7475 565,'0'0'5,"0"0"-2,0 0 2,0 0-1,0 0-1,0 0-3,0 0-7,86-55-7,-59 38-19,-1-3-30,3 3-45,-4 1-81</inkml:trace>
  <inkml:trace contextRef="#ctx0" brushRef="#br0" timeOffset="172411.8614">30368 8039 399,'0'0'14,"0"0"-2,0 0 1,0 0-5,0 0-8,0 0-13,0 0-28,0 0-46,0 0-111</inkml:trace>
  <inkml:trace contextRef="#ctx0" brushRef="#br0" timeOffset="172626.8737">30394 8339 594,'0'0'8,"0"0"-3,0 0-3,0 0-1,0 0-2,0 0-7,0 0-5,0 0-21,0 0-18,82-19-17,-51 5-1,0-1 23,3 2 8,-2-1-14,-1 4-34</inkml:trace>
  <inkml:trace contextRef="#ctx0" brushRef="#br0" timeOffset="182511.4391">30058 5119 166,'0'0'46,"0"0"-3,0 0-6,0 0-3,0 0-7,0 0-1,0 0-6,0 0-3,0 0-3,-8-9-3,8 9-3,-2 0-1,2 0-3,-1 0-1,1 0 1,0 0 0,0 0 2,0 0 1,-2 0 1,2 0 1,0 0-1,0 0-2,-1 0-2,1 0 0,0 0 1,0 0-2,-2 0 3,2 0 0,0 0-2,0 0 1,0 0-1,0 0-1,0 0 1,0 0 0,0 0 0,-1 1-2,1-1 0,0 0-1,0 0-2,-2 0 0,2 2-1,0-2-1,-1 0-1,1 0 1,-3 0 0,3 0-1,-1 0-1,1 0-7,-1 0-7,1 0-11,-2 0-9,1 0-12,-1 0-3,-4 0-3,2 0 7,-6 0 2,0 5 9,1-2 4,2 4 8,2-6 6,1 3 3,4-4-1,-1 0 2,1 0 3</inkml:trace>
  <inkml:trace contextRef="#ctx0" brushRef="#br0" timeOffset="182672.4483">30058 5119 16,'-95'22'22,"95"-22"2,0 0 5,-1 0 3,1 0 1,0 0-2,0 0-3,0 2-5,0-2-6,0 0-5,0 0-4,0 0-5,0 0-6,0 0-4,0 0-6,0 0-2,0 0-7,0 2-9,0 3-12,4 3-15,2 6 2</inkml:trace>
  <inkml:trace contextRef="#ctx0" brushRef="#br0" timeOffset="194944.1502">3957 7572 303,'0'0'6,"0"0"0,0 0-1,0 0-5,0 0-4,0 0-4,0 0 0,0 0 2,0 0 6,0 0 4,7 78 0,3-31 1,3 5 0,1 2 5,2 3 3,2-2 3,-2 0 1,1-2-1,0-2-2,-1-3 2,0 0 1,-1-4 0,0-5-5,-2-6-2,-1-6-4,-2-11-2,-4-6 2,0-4-1,-3-2 6,0-2 5,0 1 6,-3-3 6,3-2 1,2-13-3,2-11-5,1-13-8,-3-7-2,2-5-5,-2-3-1,-2-4-3,1 1 0,-1-4-1,0 3-3,0 0 3,0 4-4,1 3 1,0 9 1,2 5 0,-2 13-2,1 6 1,-2 9-6,-2 4-6,2 1-8,-3 4-13,7 0-18,8 2-23,3 14-37,7 5-108</inkml:trace>
  <inkml:trace contextRef="#ctx0" brushRef="#br0" timeOffset="195867.203">4757 7888 189,'0'0'23,"0"0"7,0 0 3,0 0-2,0 0-3,-76-81 1,72 78-5,1 2-7,-3 1-6,-4 7-5,-2 11-5,-1 10 1,3 11 3,3 8-3,1 9 1,2 6 2,2 4-2,2 2 1,0-5-2,0-9-1,6-8 1,1-13-2,-1-10 4,1-8-4,-1-7-2,-3-5 1,4 1-1,-2-2 3,6-2 3,2-3 0,0-11 2,4-4-3,-3-6-3,-3-5 2,-2-3-2,-3-4 2,-3-2 3,-2-2 0,-1 1 0,-1-1 0,-7 4 1,1 4 3,0 10 3,0 3 2,2 11 1,4 3-2,-1 1-6,2 4-5,-1-3-2,1 3 0,0 15 2,0 9 3,7 9 3,6 6-2,2 0-2,3 2-1,1-7-1,1-4-2,2-5 2,0-7-1,-2-4 0,-3-7-1,-1-1-1,-3-2 1,0-4 1,6 0 2,-4-4-1,5-4 1,-6-5-1,-1-4 1,-3-1 0,-1-5 0,-3 0 1,-3-4-2,0-2 1,-3 0-2,0 1-1,0-1 2,0 3-1,-6 3 1,3 8 0,-4 2 0,4 5 1,0 3 0,1 2 0,2 3 0,0-1-1,-1 1 0,1 0 0,-1-1-2,-1 1 1,1-3-1,-1 3-1,1 0-1,-1 0 1,2-3 0,-1 3 0,1-1 0,-2 1 0,2 0 0,-1-1 1,1 1 0,0-2 1,0 2-1,0-1-1,0 0 1,0-6 0,0 1-1,6-4 1,-2 1-1,2 2 1,0 0-1,2 1 0,4-4 1,0 5 1,0-3-2,2 3 2,-3 4-2,2 0-1,1 1 1,-2 0-2,1 0 0,-1 0 3,2 1-1,-2 5 0,1 6 1,-3-1-1,-2 7 1,0-1 1,-2 2-1,-2 2 0,-1-3-1,0-1 2,-1 0 0,0-5 1,1 3-1,-2-4 0,2-2-1,0 0 1,1-1-1,2 0-1,3-1 0,-2-2 0,2 0-1,1-2 0,1-1-1,1 0-5,1-2-4,6 0-15,-2 0-31,6 0-45,-7-4-147</inkml:trace>
  <inkml:trace contextRef="#ctx0" brushRef="#br0" timeOffset="196231.2238">5502 7633 295,'0'0'20,"0"0"7,0 0-2,0 0 0,0 0-4,0 0-5,0 0-4,0 0-5,0 0-2,-29-54-3,26 54-2,-2 8 1,-1 12-2,1 13 6,2 8 0,3 7 1,0 6 4,0 6-2,3 2 3,3 0-5,3 0 0,2-4-3,1-5 0,1-6 1,3-6-2,0-9 0,1-6-2,2-5-1,-2-3-1,3-4 1,2-4-2,-3-2 1,-5-1 0,1-5-1,-5 1-3,3-3-5,-3 2-3,2-2-9,2 0-19,0-2-36,3-6-55,-3-2-72</inkml:trace>
  <inkml:trace contextRef="#ctx0" brushRef="#br0" timeOffset="196509.2397">5781 7706 452,'0'0'4,"0"0"-3,0 0 0,0 0-1,0 0 4,0 0-4,0 0 0,49-82-3,-27 72 1,1 0-2,0 2 1,3 1 3,-3 3-3,2-2-1,-9 4 2,3-1 0,-3 0-1,-4 2 0,6-4-1,-7 4-5,0-2-8,-1-1-14,-5 3-14,1-1-16,-3 2-13,0 0-19</inkml:trace>
  <inkml:trace contextRef="#ctx0" brushRef="#br0" timeOffset="196668.2488">6024 7689 209,'0'0'32,"0"0"0,0 82 0,7-46-3,-1 0-6,1 2-9,2 1-9,-1-2-7,0-3-6,-1-2-3,-1-4-6,-1-10-4,-2-8-12,0 4-27,-1-6-48</inkml:trace>
  <inkml:trace contextRef="#ctx0" brushRef="#br0" timeOffset="196987.2671">6254 7918 432,'0'0'9,"0"0"1,0 0-1,0 0-1,0 0-5,0 0-2,0 0-1,90 76-2,-77-52-1,-1 1-2,0 2-1,-2 2 0,-3 0-3,-2-9 2,-2-3 3,-2-4 5,-1-9 8,2 3 8,-2-7 9,0 0 5,0 0 2,0 0-1,0 0-7,-5-2-2,-4-8-5,0-9-6,3-3-5,3-3-5,3-4-7,0-2 0,9-2 0,3-3-4,0 3-4,4-1-7,-3 2-15,1 7-15,-5 7-32,-3 7-58,-3 6-92</inkml:trace>
  <inkml:trace contextRef="#ctx0" brushRef="#br0" timeOffset="197319.2861">6387 7368 525,'0'0'1,"0"0"1,0 0-1,0 0 5,0 0 0,0 0 0,97 0 0,-64 14-3,0 2-1,3 6-2,-2 7-1,-2 4 0,-2 7 0,-4 8-1,-3 2 1,-4 4-3,-3 3 2,-5 0 3,-2 3-1,-6-1 3,-3-4-2,-3 1-1,-7-5 2,1-4-2,-1-3 3,0-5-2,1-4 0,2-6-1,1-9-6,2-2-15,1-6-20,2-7-45,1 0-93,0-5-46</inkml:trace>
  <inkml:trace contextRef="#ctx0" brushRef="#br0" timeOffset="197481.2953">7081 8060 670,'0'0'-22,"0"0"-25,0 0-50,0 0-165</inkml:trace>
  <inkml:trace contextRef="#ctx0" brushRef="#br0" timeOffset="222291.7144">12411 8629 262,'0'0'27,"0"0"7,0 0 6,0 0-4,0 0-5,0 0-4,0 0-6,0 0-4,-37-62-7,37 62-5,-2-2-5,1 2-4,-2-1 2,3 1 1,-1 0 2,1 0 0,0 0 3,0 4-3,0 7 1,0 1 1,4 3-2,3-1 3,2-4 1,3 6-1,-3-8 4,2-1 0,-1 0 2,0-4 2,1 2-1,-2-3-1,-3 1-1,4-3-2,0 0 1,2 0-3,5-3 1,-1-4-2,-1 0 1,5-3-3,-7 5-1,2 0 0,2 3-1,0 2 1,7 0 0,1 7-1,0 8 1,4 2-1,1 2 0,6 1 0,-1-1 1,1-4 1,1-1 0,0-3 0,0-4 2,-1-2-2,-1-5 2,0 0 0,-2-3 0,2-7 0,-2-4-1,0-4 0,2-1 1,-5-1-3,-1 1 1,-4 4-1,-5 1-2,-4 4 1,-9 5-2,-3 3 1,2 2 1,7 0 0,3 4 1,7 4 0,-1 3-1,0 0 0,2-1 1,4-1-1,2-2 0,3-4 1,1-3 1,2 0 1,1-7-1,1-3 2,-2-4-4,2-3 0,2-2 0,-2 1 0,1 1 0,-3 3-2,-1 7 0,-6 4 1,-2 3 0,-2 6 0,-2 6 0,-2 3-1,1 2 0,-2 1 1,2-1 0,-5-3 2,3-2 0,-1-2 0,-6-3 1,2-2 0,2-3 0,-1-2 0,4 0 1,-1-7-3,-4 0 2,0-3 0,0-2-2,1 0 2,-6 5-3,4-1 1,-4 6 0,2 0-1,7 2 1,-2 2-1,5 8 2,1 2-1,1 2 1,2-1-2,3 1 2,3-2-1,1 0 1,7-5 0,4-3-1,4-4 1,4 0 0,1-8 2,0-4 2,-1 0-2,-5-3-1,-3 0 1,-3-1-2,-3 1 1,0 0-1,0 2-1,-2 2 1,-1 3-1,-3 4 0,-1 2 1,-3 2 1,1 2-1,1 4 1,2 0-1,2 0-1,2-1 2,2-2-2,0-2 0,2-1 1,-2 0-1,1-1 3,-3-7-1,-1-1-1,1-3 0,-3 0-1,-1-2 0,-3 2-1,-1 0 1,-2 2 2,-4 5-3,1 1 4,0 4-4,-2 0-1,1 9 3,1 1-4,1 2 3,1 0 1,0-1-1,0-1 0,1-2 1,0-2-1,-1-3 0,-1-1 1,-2-2-1,0 0 1,-1-8-2,-3-1 1,-1-3 2,-4-1-1,-3 3 3,-2-4 1,-4 6-6,-1-4 6,0 2-6,-2 3 4,1 3-3,-2 4 0,0-1 1,1 1-2,4 10 3,0 5-6,1 6 4,-2-6 2,1-2-2,-2-2 1,1-2-1,2 2-1,-2-4 1,2 1 1,-3-5 0,0 0 0,-3-3 1,0 0-1,4 0 2,0 0-2,3 0 2,-1-3-2,-3-2-1,-1 1 1,1-7 0,-3 5 0,0 0-1,0 1 0,0 5-1,0-1 0,0 1 0,0-2 2,0 1-3,0-1-1,0 1 1,0 0-2,2-4 2,0 0 1,4-2 1,1 0-1,0 2 1,5-5 0,3 0 0,6-6 0,2 1-5,0 0 5,-3 1-6,-5 4 2,-6 4 4,-4 4 0,-5 2 1,0-1 0,0 1 0,2 0-2,-1-2 1,0 2-1,1-1 0,-1 1 1,1-2-1,-1 2 1,1-1-1,-1 1 1,-1 0-1,2-2 0,-2 2-2,1 0 1,-1-1-2,2 1-1,-2 0-2,1-2-1,-1 2-1,0 0 2,2 0-3,-2 0-2,0 0-4,1 0-3,-1 0-8,0 0-17,0-2-34,0 2-60,-3 0-109</inkml:trace>
  <inkml:trace contextRef="#ctx0" brushRef="#br0" timeOffset="229631.1342">12583 8413 222,'0'0'42,"0"0"-1,0 0-5,0 0-5,0 0-6,0 0-6,0 0-4,0 0-4,0 0-3,-40-61-1,40 61-5,-1-1-2,1 1-2,0 0-4,-2-2 0,2 2 0,0 0 3,0 12 0,6 10 3,5 10 1,5 7 2,2 6-2,1 9 2,2 2-2,-1 6-1,1 3 0,0 2 0,1 4 1,1-1-1,0 1 2,3 1 1,2-2-2,2 0 1,3-2-1,2 0-5,4-3 4,0-3-1,0 0 1,3-4 1,-1-3-2,1-4 3,1-3-2,-1-4 1,1-3-1,-2-4 0,-2-1 0,1-5-1,-2-2 1,-1-1-1,0-1 1,-1-2 1,1 2-1,-2-3 0,-2-2 0,0 0-1,1-4 1,-2-1-1,-1-5 1,1-3 0,2-3-1,-1-3 2,3-3 0,0 0 0,-1-9 0,-2-3-1,0-3 0,-1-2 1,0-1 0,0-3 2,-2-3-1,0-1-1,-2-2 1,-1-2 0,1-2-2,-2 0 5,0-3-4,0-2-1,-2-2 2,2-2-3,0-3 3,0 2 0,0-2 1,0 0-1,-1 1 1,3-2 0,-1 0 1,-1 1 0,0-1 1,0 1 2,3-2 0,1 0-1,2-1-1,-2-5-3,1 2 0,-5 2-2,-4 1 2,-2 5 1,-3 2 1,-4 1 0,-3 3-1,-1-1 0,-2 2 0,-2 2 2,-3 1-2,1 0 2,-1 2-2,-1-3 2,1 3 1,-2-3 1,0 1 1,0 0-2,-3 0 2,-2 2-2,1 2 1,-2 4-1,2 6 0,-1 1 0,1 5-1,0 0 0,1 2-2,-1-3 0,-1 1-1,2 7 1,-1-5-1,2 4 0,-1 1-1,-2-5 1,4 4-2,-2 1 2,1 1-1,2 3 0,-4-4 0,-1 3-1,-3 1-2,-7 0-1,2 12 0,-7 10-2,-1 5 4,0 7-2,-2 3 3,0 3 2,1 2-3,3-2 4,-1-5-5,6-4 2,-1-5 0,7-8-1,3-7 0,4-6-1,1-5-1,-2 0 0,2 0 0,0 0 3,0 0 0,0 0 2,0 0-1,8-7 0,2-7-1,6-6 1,-2 0-1,2-5 1,0 0 1,1-1-5,1-1 3,-1 2-2,2 2 1,-3 7 2,-5 4 0,2 2-2,-4 8 0,2 2 0,5 0-1,2 7 2,4 8-2,-1 7 4,1 2-3,-2 3 3,2 0-1,-1-1-1,-3-1 0,2-4-1,-1-4-1,-2-2 0,-2-6 1,-1-1-5,-3-6-9,-2-2-37,6 0-63,-7-5-148</inkml:trace>
  <inkml:trace contextRef="#ctx0" brushRef="#br0" timeOffset="230339.1747">12712 8352 184,'0'0'43,"0"0"3,0 0 0,0 0-5,0 0-4,0 0-5,0 0-8,0 0-5,0 0-5,0 0-7,-13-32 0,13 32-3,-1 2 2,-1 18 0,-1 9 0,-1 10 0,-2 1-2,-4 0 0,0-2 1,0-2-1,-3-6 1,1-4 1,3-10 3,0-3 2,4-3 7,2-8-1,0 3 3,3-5-3,-1 0-4,1 0-5,-2 0-2,1 2-3,-1-2-1,0 0 1,0-7-1,1-5-1,-1-8 2,2-5 1,0-7-4,0 0 3,3-4-3,1 0 3,1 0 2,1 1-1,0 3 1,1 3 0,-2 8 0,0 7-2,-2 4 0,-2 7-3,2-2-1,2 5-1,4 5 0,6 8 1,5 8 1,2 6 0,-2 2 0,3-1 3,0-1-3,2 0 0,0-1 3,1-4-4,1 1 4,-1-6-2,1-3-1,-2-2 0,-2-4 1,-5-4-3,-1-1 1,-6 0-2,0-1-4,0-1-11,-7 1-24,2 0-43,-6-2-185,0 0-6</inkml:trace>
  <inkml:trace contextRef="#ctx0" brushRef="#br0" timeOffset="233637.3633">16036 12956 320,'0'0'15,"0"0"1,0 0 0,0 0-4,0 0-5,0 0-4,0 0-2,0 0 0,10-31 0,2 35-1,2 6 4,0 2-4,-2 3 3,2-1-2,-3 2 1,1-4-1,-3-3 1,0 0 1,-2-5 3,2 1 3,-2 0 5,-4-4 5,6 1 5,1-2 8,1-5 0,4-5-3,1-7-4,1-4-3,-1-5-4,4-6-4,1-4-6,2-1-1,1 1-5,-1 0-1,2 2-1,-5 5 0,0 3 0,-2 5 0,-5 8 0,-3 0-1,-4 6 1,-2 3 0,0 1 0,-4 3-1,0 0 0,0 0-1,2-3-2,-1 3 3,1-1-4,-1 1-4,1-1-17,-1 1-33,-1-2-57,0-3-152</inkml:trace>
  <inkml:trace contextRef="#ctx0" brushRef="#br0" timeOffset="237899.6071">20207 13003 363,'0'0'13,"0"0"9,0 0 2,0 0 0,0 0-3,0 0-8,0 0-2,0 0-1,0 0 1,45-47 5,-28 47 6,5 0 3,-2 0 1,0 3-5,1-1-4,0 0-6,1-2-3,1 0 1,-1-2-1,2-5-1,1-3 1,-2-4-1,3-3 0,-3-3 2,3-8-2,3-3 3,-1-3-1,2-6-1,0-4-1,1-3-2,-1-1-4,0-1-1,-2 0 1,-2 6-3,-7 4 2,-3 10-5,-6 9-2,-6 8-4,0 10-4,-4 2-9,0-2-15,0 2-24,2-1-27,-1 1-37,1-2-70</inkml:trace>
  <inkml:trace contextRef="#ctx0" brushRef="#br0" timeOffset="245388.0354">18792 14026 119,'0'0'36,"0"0"-7,0 0-1,0 0-3,0 0 2,0 0 2,0 0 4,0 0-4,0 0-2,0 0-2,-2-8-2,2 6 2,0 2-2,0 0 0,0 0-4,0-2-2,2 2-6,-1-1-1,0 1 0,1 0-1,-1 0 1,1 0-2,-1 0 0,6 0 1,-1 0-2,6 0 1,5 3 1,-2-3-1,6 5-1,1-3 0,-2 1 0,2-1-2,2-1 0,1 3-2,0-2 0,2 3 0,1 0 0,-1 0-1,1 3-1,-1 1 0,0-1 1,2 0-2,0 0 1,2-1 1,0 2-2,3-4 1,-1 1 0,0-2 0,2 1 0,1-2 2,3 1-1,0-4 1,3 3-1,3-3-1,1 0 1,2 0-1,1 0 0,-1 0 0,1 0 0,-1 0 0,-1 2 0,1 1-1,-2 4 0,-1-2 1,1 4-1,-4-1-1,3 1 1,-3 3-1,0-4 2,0 1-1,-3 1 1,1-3-1,-4 1 0,1-3 1,-1-1-1,0-1 1,1-2-2,1-1 1,0 0 1,1 0 0,1 0 0,2-4 1,3 0-2,1-1 0,2 0 0,-2 1 1,2-1-1,-3 2 1,1-2-1,-1 5 0,1-3 0,-1 1 0,1 0 0,-1 1 0,1-3 0,-1 4 1,0-3-1,0 1 0,1 0 1,0-1 0,2 0-1,-2-1 1,2-1-1,-3 0 0,2-2 1,1 4 0,0-4-1,-1 1 1,1 0 0,1 1 0,-1 3 0,1-1 0,0-1 0,1 3 0,-3 1 0,0 0 1,-1 0-1,-3 0 1,3 0-1,-2 0 0,2 0 0,-2-2 0,-1 2 0,0-2 0,0 2 0,0 0 1,0 0-1,3 0 1,-2 0-2,0 0 0,0-3 0,-1 3 1,-1 0-1,-1 0 2,-1 0-1,-1 0 0,0 0 1,1-4-2,-3 1 1,-1 0-1,0 0 0,0 2 1,0 1-1,-3-1 0,2-1 1,-3 0 0,1-1-1,-2 1 1,-2-2 0,-3 1 0,-2 0 0,-3-2-1,-6 1 0,-4 2 0,-3 0 0,-2 0 1,-2 0-1,2 1 0,-6 1 0,0 0 0,0 0-1,1 0 1,1 0 0,-1 0-1,1 0-2,-2 0-5,0 0-11,1 0-21,-1 0-45,0 0-81,-3-3-124</inkml:trace>
  <inkml:trace contextRef="#ctx0" brushRef="#br0" timeOffset="254260.5429">15256 8528 3,'0'0'4,"0"0"1,0 0-1,0 0-3,0 0 0,0 0-1,0 0 1,0 0-1,0 0 0,-8-5 0,8 3-1,0 2-1,0 0 2,0 0-2,0 0 1,0 0 1,3 0 0,1 2-1,3 3 1,-2-2 0,-1-3-1,1 4 0,-1-4-2,1 1 1,6-1-3,-1 2 5</inkml:trace>
  <inkml:trace contextRef="#ctx0" brushRef="#br0" timeOffset="255023.5866">15396 8470 60,'0'0'14,"0"0"-1,0 0 0,0 0-1,0 0-2,0 0-4,0 0-4,0 0 0,0 0-1,-11-7 3,11 7 2,0 0 2,0-1 2,9-4 2,0 2-1,5-3 3,-1 0-5,-3 2 0,5-2-1,-8 1-4,-1 3 0,-2 1-2,-4 1-2,0-2 0,0 2 3,1 0 0,1 0 9,-1-1 4,1 1 2,-2 0-2,0-3-5,-6-2-8,-8-1 1,-4-1-1,-3 0 1,0 0 3,1-1 0,0 3 1,0-3 1,8 4-1,-1-1 1,6 0 0,3 3-4,1 2-5,3 0-5,-2-2 0,2 2-1,0 0 4,3 0 2,14 0 1,7 0-1,9 2-1,3 1 1,0 1 0,3-4 1,2 0 0,0 0-1,2 0 0,-3 0 0,-4 0 0,-3 0 0,-4 5 0,-11-2 0,-1 1 0,-7-3 0,-5 1 0,1 0 2,-6-2 5,0 0-1,0 0 2,0 0-5,0 0-2,-8-4 1,-7-4-1,-6-1 0,-1 1-1,0 0 1,-2 0-1,7 5 0,-2 0 0,4 3-1,4 0 0,-4 0 0,10 0-4,-3 0 0,5 3 1,0 0 0,2 5 1,1 0 1,10 0 1,6 4 1,3-7 0,2-1 0,5-4 0,0 0 0,-2 0 0,-4-2 1,-1 0-1,-9 1 0,-4-1 0,0 2 1,-6 0 0,0 0 2,0 0 0,0 0-1,0 0-1,-11 0-1,-5 0 1,-7 2 0,0 1-1,0 0 0,7-1 0,-1 0 2,6 1-2,0-1 0,1 0-2,6-1 1,-1 1-2,5-2-1,-1 0 0,1 0 2,0 5-1,0 3 1,7 3-3,3 2-5,4 1-15,1 0-40,1 1-99</inkml:trace>
  <inkml:trace contextRef="#ctx0" brushRef="#br0" timeOffset="257762.7432">15896 7086 1,'0'0'25,"0"0"12,0 0 8,0 0 3,0 0-6,0 0-7,0 0-6,-28-82 0,15 71-5,2 3 1,-7-2-1,1 0-1,-3 3-2,-5-2 0,-2 0-7,-5 0-1,-4-2-3,-3 2-4,-2 0 1,-4 2-4,0 0-1,-2 4 0,-2 3-2,-4 0 0,-4 7 1,-4 5-1,-6 5 1,-2 3 0,-3 4-1,1 0 1,0-2-1,3 2 1,3-2 1,3-2 0,1-2 1,0-1 0,2-2 0,1-1 0,2 1 3,3-2-2,5 2 3,3-1-3,6 1-4,4 3 0,3 1 0,2 5-2,0 1 1,1 7-1,-2 5 1,1 4 1,-2 6-2,0 4 4,-1-1-4,1 0 4,0 0-5,4-7 4,-1-2-1,1-4 2,1-3 2,-1 0-2,2-2 1,2 0-3,-1-2 0,5-1 0,0 0-1,5 1 1,1 2 0,2 0 0,5 2 0,-1 1 1,3 3-2,4-3 1,1 2 0,0-2 1,1-4 0,6 0-1,5-4 0,-1-2 0,4-3 0,1-1 1,1-2 4,1 1-4,0 1 3,2-4-3,1 3 1,0-4 0,2-1 1,-1 0-1,3 0-1,-1 0-1,2-2 2,0 3-1,2-3 0,2 4 2,-1-5-3,3 1 1,0-1 0,0 0 1,1-3 0,0 1-1,3-3-1,1-1 1,1-1 1,3-3 0,1 1 1,1 1-1,-1-3 0,1 2-1,-2 0 0,0 0 0,0 0 1,0 0-1,1 0 0,1-1 0,1 1-1,0-2 2,0 2-1,3-1 2,3-1-3,0 1 1,2 0-2,-1-2 2,1 1 0,0-1-1,-1 2 2,1 1-2,0-1 0,0 0 0,-2 1 0,4-3 0,-2 0 0,0 0 0,2-3 1,-1-4-1,-1-5 2,-3 1 0,0-3 1,-2-1-1,-1 0 0,-1-2 0,1 2-1,-3 0 1,-1-1 0,-4 3-2,-2-1 1,-1 2 0,-3-1 1,-3 0 0,-2 1 2,-3-2-2,-1 2 2,-5-3 1,1-1 1,-4-3 0,0-2-3,-2-2 0,1-3-2,0-2 2,0-3 1,-1-2-1,0-1 0,-1 0-1,-2 0 1,0-1 0,-3 3 1,-1-3-2,-3 2 2,0 1-1,-3 2 0,0 1 0,0 1 0,0-1-1,-5-4 0,-1-1-1,1-2-4,-1-3 5,-4-3-5,1-1 4,-1 0 0,-3-2-1,-2 2 2,-3-1-1,-4 4 3,-3 2-2,-5 5 1,-6 2-1,0 5 0,-3 2-1,-3 5 3,-1 0-2,-1 3 0,-2 1 1,1 0-2,-3 1 2,2 2-1,-2-3 0,3 1 1,-1 2 0,1-3-1,1 1 2,3 0-7,-1 0 4,6 2-5,1 2 4,4-1 0,-1 4-1,1 3 1,2 1 0,2 3-1,1 0 0,2 0-1,0 8-1,1 1 1,2 2 0,1 2 2,2 3-6,1 2-1,2 3-18,1 4-18,6 4-26,3 7-42,5 6-70,0 6-66</inkml:trace>
  <inkml:trace contextRef="#ctx0" brushRef="#br0" timeOffset="258498.7853">15504 8579 352,'0'0'7,"0"0"-8,0 0-1,0 0 2,0 0 2,0 0 4,0 0 1,58 90 0,-47-32-2,1 11 0,1 7-2,-3 5 2,-1 2-2,2 3 0,-1-5 0,2-3-1,-1-6 1,1-6 1,1 0 2,0-2-1,0 2 3,-1 1 4,-1-2 5,-1 2-1,-1 0-1,0-2-2,-3 0-7,2-4 1,-4-3 0,2-9 0,0-9 1,-1-8-3,-2-13 0,0-7-2,-1-7 0,-2-5 2,0 0 6,0 0 1,0 0 0,0 0-5,0-2-3,0-10-8,-3-5 0,-5-8-1,-3-2-4,0 1-1,-2 2 1,0 1-3,-3 3 2,3 2-2,-3 2 2,3 3-4,-1 1 0,0 2 2,4 2 5,-1-1 6,-1-2 3,3 5 1,-3-6 5,4 6 1,4 1 0,1 2-1,3 3-5,-2-1-4,2 1-1,0 0 0,0 0 3,5 9 0,7 6 0,3 8 1,3-1-1,0 2 0,0 3-1,1-3 0,-1-2-2,-2-5 3,-1-5 1,-1-4 6,4-8 2,-2-2 0,8-9 1,-2-11-3,-2-4-5,3-1-3,-3 0-7,-2 3-9,-5 8-19,-6 9-26,-7 7-46,0 12-86</inkml:trace>
  <inkml:trace contextRef="#ctx0" brushRef="#br0" timeOffset="259122.821">16157 10178 429,'0'0'-4,"0"0"1,0 0 2,-20 82 3,10-33 0,3 5 2,-1 2 3,3 3-4,-2-4 0,4-3-2,1-7-1,2-7 2,0-7-1,6-8-1,1-7 0,2-7 2,-2-3-1,4-6 2,4 0 1,1-6 2,3-9 0,0-5-1,-3-5 1,1 0-3,-1-1 1,0-1-2,-2 0 2,2 4-1,-3 1-3,-3 7 5,-3 3-5,-1 5 2,-4 4-2,1 0-1,-3 3 0,0-2-1,0 2 1,1 0 2,-1 0-1,2 0 3,-2 0 3,1 0 0,-1 0 6,0 0-4,2 0-3,-2 0 1,2 0-3,1 5 1,3 7 1,4 6-3,3 6 1,-1 2-2,1 1 1,2 2-1,0-3-1,1-2 0,-3-4-1,0-7 2,-3-3 4,-1-6-3,1-4 2,3 0 1,-2-7 0,2-8 0,-4-10 2,-3-1 3,-1-8 2,-5-2 1,0 1-5,0-1 1,-2 3-6,-5 3 0,1 2 1,1 11-1,2 7-3,-2 1-3,2 6-8,-1 0-6,-4 3-11,4 9-21,-2 11-36,3 7-79,3 0-85</inkml:trace>
  <inkml:trace contextRef="#ctx0" brushRef="#br0" timeOffset="259324.8326">16867 10586 460,'0'0'-5,"0"0"1,0 0 2,0 0 4,0 0-1,0 0 4,0 0 0,0 0-1,0 0-1,0 0-1,74 47-2,-54-56-2,-1 2-4,0-3-7,-6 4-15,-3 2-49,-1 4-30,-4 0-57</inkml:trace>
  <inkml:trace contextRef="#ctx0" brushRef="#br0" timeOffset="259752.8571">17091 10342 433,'0'0'-1,"0"0"5,0 0 2,0 0 4,-17 90 1,16-58-2,1 1 0,0-2-4,0 0-3,5-3-1,0-4-3,-1-7 2,-1-6-1,0-2 2,-2-4 7,1-3 6,1 3 7,-3-5 3,0 0-5,0 0-6,1 0-5,1-12-3,-1-6 4,3-5-2,0 2-1,1 2 0,1 2-5,1 0-1,4 2-4,-3 7 2,2-2-3,-3 5 3,6 3-1,3 2 0,0 0 2,5 5-5,-4 4 2,0 5-4,-4 0 0,-4-4 2,1 0 3,-6-2 2,-1-3 1,0-1 3,-3 1 2,0 5 2,-5 2-2,-5 3 0,-3-3-1,-1-2 1,-3 1 0,-1-3-2,1 2-2,2 1-1,1 0-2,4-1-2,0-1-7,5-1-13,2-5-38,2 1-62,1-4-129</inkml:trace>
  <inkml:trace contextRef="#ctx0" brushRef="#br0" timeOffset="260087.8762">17391 10019 460,'0'0'-1,"0"0"-2,0 0-1,0 0 7,0 0 1,0 0 2,0 0-2,45 103-2,-36-61-2,-1 7-2,-4 1 0,-4 1 0,0 1-1,-3 1 3,-9 1 1,-5-2 1,-4-2 1,-3-2-2,-3-6 0,-4-6 0,1-5-1,0-9-4,-1-5-15,10-8-37,-4-9-95,4 0-70</inkml:trace>
  <inkml:trace contextRef="#ctx0" brushRef="#br0" timeOffset="260386.8933">15909 10139 462,'0'0'6,"0"0"-6,0 0-1,0 0 2,0 0 0,-32 94 6,23-33-1,1 8 2,3 5 4,4 4-4,1-3-2,1-1 0,12-6-6,2-4-2,5-9-2,4-6-2,2-5-7,2-9-6,5-4-9,0-6-15,2-5-31,3-5-137</inkml:trace>
  <inkml:trace contextRef="#ctx0" brushRef="#br0" timeOffset="260833.9189">17913 10260 358,'0'0'12,"0"0"-7,0 0 2,0 0 1,0 0 4,0 0 5,0 0 4,0 0 1,0 0-3,47 79-5,-41-47-5,0-2-2,0-1-6,1-3 0,3-4 2,-1 1-3,1-3 2,1-4-2,1 0-4,-5-6-4,3-1-1,-3-2-4,-4-4-5,6 1-12,-3-3-28,-2 1-58,2-1-99</inkml:trace>
  <inkml:trace contextRef="#ctx0" brushRef="#br0" timeOffset="260987.9277">17859 10544 465,'0'0'0,"0"0"0,0 0 3,0 0 1,0 0 1,0 0-7,0 0-4,101-56-15,-65 46-24,-2 5-51,-1 3-70</inkml:trace>
  <inkml:trace contextRef="#ctx0" brushRef="#br0" timeOffset="261287.9449">18268 10599 221,'0'0'-1,"0"0"2,0 0 4,0 0 2,0 0 1,78-9 2,-59-9-1,-3-4 4,-5-6 1,-2 1 4,-4 0 4,-4 1-3,-1 2 2,-6 2-1,-4 4 1,-4 1 5,4 7 2,-5 4-6,-2 3-1,0 3-11,-4 1-5,2 11-1,5 5-2,1 3 0,4 6 1,5 0 1,4 6-4,0 2-2,9-5-3,6 1-9,4-2-5,4-7-17,3-3-26,3-7-70,0-5-90</inkml:trace>
  <inkml:trace contextRef="#ctx0" brushRef="#br0" timeOffset="261574.9613">18621 10395 307,'0'0'1,"0"0"0,0 0-1,0 0-2,0 0-4,56 93-2,-50-74 3,-2-5-1,-1 2 5,0-5 4,-3 0-2,0 1 5,0-3 3,0 0 6,-6-1 8,-1-3 11,-1-1 10,-3-1 7,0-3 1,-1 0-8,2 0-8,-1-3-11,3-4-8,1 2-11,4-7-5,3-1-4,2-3-3,9-7-1,8 3-10,3-2-10,2 0-23,1 3-18,-2-3-13,0 5-20,-2-1-12,-3 2-14</inkml:trace>
  <inkml:trace contextRef="#ctx0" brushRef="#br0" timeOffset="262447.0111">18869 10418 160,'0'0'38,"0"0"-4,0 0-4,0 0-3,0 0-2,0 0-4,8 80-4,-8-80-2,0 3-2,1 1-1,1 1-1,-1 0 0,-1-5-1,0 0 3,0 0 1,2 2 4,-2-1 3,0 0 2,1-1 0,-1 2-4,0-2-3,2 1-4,-2-1-1,1 0-3,-1 2-1,2-2-3,2 0 0,4-5-3,1-4-4,1-8 3,2 2-3,-4-2 2,3 0 3,-3 1-2,-1 3 1,-1 1 0,-3 5-1,-1 3 0,1 1-1,-3 3 0,0-2-1,0 2 0,1 0 1,1 0 0,6 0 0,1 0-2,-1 3 3,7 5-1,-9-3 1,-1 2-1,1 1-1,-3-6 1,0 3-1,0-2 1,0-1 2,-2 3 0,2-3 1,-3-2-1,0 0 0,0 0 2,1 2 1,-1-2-1,2 0 0,-2 1 0,0-1 0,1 0 0,-1 2 1,0-2-2,2 0 0,-2 0 1,1 0-1,-1 0 1,2 0-1,-2 0-1,1 0 0,4-3-3,-2-4 1,5-2-2,-1-3 0,-1 4 2,3-3 1,-1-1-1,-3 3 2,2-4-2,-3 6 1,-2 2 0,1 2-3,-3 3 1,0-1-3,0 1 3,4 0 0,2 4 2,0 10 1,-1 4-1,-2 4-2,2 0 0,-2 0-2,0-2 1,1-6-3,0 1-2,-1-8-9,3-2-10,1 2-5,3-7-3,5 0 3,2-7 4,3-8 1,-1-2 2,0-4 0,-2-1 6,-1 0 5,-3 1 6,-1 2 4,-4 6 8,-3 4 7,-1 2 4,-3 2 9,1 1 2,-1 0 3,-1 0 1,0 1-1,-6-2-3,-1-2-5,-4 4-6,2 0-3,-4 3-1,0 0-1,0 0-1,0 0-2,4 3-6,1 2-2,3 4-2,1 6-1,4 3 2,0 6-1,4 1 0,3-3 1,2 0 1,0 0 6,2 0-3,1-3 2,-1-1-2,0-1-2,-4-5 1,0-1-1,-1-4 2,-5-4-2,2 7 2,-1-6-2,-2 6 2,0 5 1,-3 1-3,-7 4-5,-2-2-5,-4-1-19,5 1-24,2-4-59,-1-1-129</inkml:trace>
  <inkml:trace contextRef="#ctx0" brushRef="#br0" timeOffset="262637.022">19571 10574 601,'0'0'11,"0"0"12,0 0 7,0 0 1,0 0-3,0 0-10,0 0-3,0 0-4,0 0-3,10 1-1,-9-1-7,1 0-2,-2 0-6,0 2-23,-9 3-64,-12 2-197,-13 5-16</inkml:trace>
  <inkml:trace contextRef="#ctx0" brushRef="#br0" timeOffset="265267.1725">7947 14040 391,'0'0'14,"0"0"8,0 0 10,0 0 6,0 0-2,0 0-7,0 0-10,0 0-6,0 0-8,0 0-2,-8-2-1,8 0 2,2 2-1,11 0 0,6-1 0,3 1 2,2-2 0,2-2 3,2 0-1,1-3 0,2 3-1,3-2-1,0-1 1,4 2-3,1 0-1,0 1 0,2 1 1,2 1 0,2-1 0,1 1 2,2 0 1,4 2-2,1-3 1,5 2-2,3 0 2,1-2-2,4-2 0,4-2 0,0-2-1,1-4 0,0-2 2,0-3-1,-3 0 0,0 2-1,-1-3-5,-2 4 4,-2 3-4,1 0 3,-4 4 1,-3-1-1,-1 6 1,-1 1-1,-3 0 1,-2 2 0,-1 0 1,-3 0-1,-3 4-1,-1-1 0,1-1 0,-2 1 0,-2-1 0,0 1 1,-4-1-1,-2-2 1,-1 0 0,-5 0 0,-1 0 0,-8-2 0,-1-1-2,-7 1 1,-4 2-1,5-3-1,-6 1 0,-1 2-1,2 0-1,-6 0-4,0 0-21,0 0-30,0 0-43,-6 5-100,-8 7-65</inkml:trace>
  <inkml:trace contextRef="#ctx0" brushRef="#br0" timeOffset="265847.2056">8639 14983 486,'0'0'5,"0"0"8,0 0 6,0 0 6,0 0 4,0 0-5,0 0-5,0 0-4,0 0-3,-21 37-1,32-27 2,9 2-3,4-4 0,3 0 0,3-4-1,7 0-1,3 0 1,5-3-1,4 3-1,3-3 0,3 1-2,3-1-2,0 0 0,2 2-2,4 0 1,1-2 1,3 0-1,3-1 0,4 0 0,-1 0-1,1 0 0,-1 0 0,-1 0 1,0 0-1,-2 0 0,-1 3 2,-2 1-1,0-1 0,-1 2 4,-2 0-5,-2 0 2,-2 4 3,-6-1-4,0 2 3,-1-1-6,-5 0 3,-3 0-2,-1-1 1,-6-3 1,-4-1 0,-4 2-1,-8-5 0,-3 2 0,-8-2-1,-6-1 1,0 2 1,-6-2 0,0 0 0,0 0-2,1 0 0,1 0-2,-1 2-4,1-2-18,-1 0-76,-1 0-191,-14-12-30</inkml:trace>
  <inkml:trace contextRef="#ctx0" brushRef="#br0" timeOffset="274114.6785">24012 15388 396,'0'0'47,"0"0"-8,0 0-2,0 0-3,0 0-7,0 0 1,0 0-5,0 0-4,0 0 2,0 0-3,73-50-2,-39 38-1,4 2-5,4-1 1,7 2-3,6 1 0,4 2-1,5-2 1,5-1 0,5 3 2,7-1-1,4 0-2,8-1-1,2 0-3,5 0 0,4-1 0,-3 1-1,2-1 2,-1 1-2,-2 1 1,-3-1-1,-3-2 1,-4 0 0,-5-2-4,-7-2 3,-7 0-5,-7 2 3,-8 0-1,-10 3 1,-8 0 1,-15 5-1,-10 0 0,-7 4-1,-6 0-2,0-4-2,-6 0-6,-11-6-8,-7-2-16,-8-2-28,-9-4-49,-6-6-131,-9-11-49</inkml:trace>
  <inkml:trace contextRef="#ctx0" brushRef="#br0" timeOffset="276094.7918">18296 7328 241,'0'0'38,"0"0"4,0 0-4,0 0-1,0 0-9,0 0 0,0 0 1,0 0 3,0 0-2,0 0-2,-71 0-4,70 0-4,1 0-3,-2 0-4,1 0-2,-1 0-1,2 3-1,-1-3-2,1 0 0,0 0-1,0 2 0,0 3-2,7-1 3,6 2-3,3 2 0,4-2 2,2 0-1,3-2 0,3-1 2,4 2-2,2-2 1,3-1-1,2 1 0,5-2-1,2 2-1,1 0-1,1 0 0,4 2 0,0-1 0,2 1 0,3 0-1,6 0 1,0 0-1,3 0 1,2-2 3,2-1-4,3-2 1,0 0-1,-1 0-1,3 0 0,1 0 1,-1 0 1,-3 0-1,2 0 0,-3 0-2,0 2 1,2 1 0,2 0 1,5 1 3,1-4-3,6 0 0,-1 0-1,3 0-1,0 0 2,-1-3-2,2 2 2,0-2 0,-2 0-1,0 1 2,-4 1-2,-2 1 0,1 0 1,-4 0 0,2 0-1,0 0 2,-3 0-2,2 1 0,-4 3 0,0-1-1,-3-1 1,1 1 1,-3 2 1,2-2-1,-2-2 0,0 2 0,0-3-1,-4 0 1,-2 0-1,-5 3 1,-2-3 0,-3 1 0,-4-1 1,-2 0-2,-4 1 0,-2-1 1,-4 0-1,-1 0 1,-1 2 0,-4-2-2,-1 0 2,-3 0-1,-10 0 1,1 0 1,-6 0-2,-2 2 1,0-2-1,-6 0 0,1 1 1,-7-1-2,0 0 3,0 0-1,1 0 1,1 2 2,-1-2-1,1 0 0,-1 0 0,1 0 0,-1 0 2,1 0-1,-1 1 0,0-1-2,1 0 0,-1 0 0,-1 0-1,2 0 3,-2 0-2,1 0 0,-1 0 0,0 0-3,2 0 3,-2 0 0,0 0 0,1 0 1,-1 0-2,0 0-1,3 0 1,-3 0 0,0 0-1,0 0 1,1 0-1,-1 0 0,0 0 0,0 0 0,0 0 0,2 0-1,-2 0 1,0 0 0,0 0 0,0 0 1,0 0-1,0 0 0,0 0 0,0 0-1,1 0 1,-1 0 1,0 0-1,0 0 0,0 0 0,0 0-2,0 0 2,0 0-1,0 0 0,0 0-1,0 0 1,0 0-3,0 0 2,0 0 0,0 0 0,0 0-1,0 0 0,0 0 0,0 0-3,0 0 2,0 0-4,0 0-3,0 0-2,0 0-2,0 0-7,0 0-5,0 0-13,0 0-36,0 0-54,0 0-127</inkml:trace>
  <inkml:trace contextRef="#ctx0" brushRef="#br0" timeOffset="281783.1171">18695 6619 269,'0'0'44,"0"0"-4,0 0-3,0 0-11,0 0-6,0 0-6,0 0 3,0 0 3,0 0 5,0-12 1,0 12-3,0 0-6,0 0 1,0 0-2,0 0-1,0 2 1,0 10-5,1 3 1,5 7-4,1 1-3,3-1 1,0 3 0,2-1-1,1-2 2,-1 0 1,0-5-1,-3-5 3,1-3 1,-1-5 0,0-2 2,5-2 1,2 0-1,2-11 1,-1-5-2,1-4-2,1-3-3,3-2-2,1-5-3,2 0 0,1-3-1,3-3-1,1-2 1,5-4-5,4 0 5,4-2-6,8-2 5,2 2 0,1 2-2,-1 2 2,-5 8-2,-12 10 1,-12 8 0,-10 7-4,-8 4-1,-6 3 0,0 0-1,0 0 3,1 0 2,-1 0 1,0 0-1,0 0-2,0 0-3,0 0-3,0 3-5,0-3-12,-1 2-23,-1-2-37,1 2-48,1-2-79</inkml:trace>
  <inkml:trace contextRef="#ctx0" brushRef="#br0" timeOffset="282347.1494">21632 6099 267,'0'0'42,"0"0"8,0 0-5,0 0-13,0 0-13,0 0-5,0 0 5,0 0 3,0 0 3,0 0 1,-8 19 2,8-6-2,0-1 1,1-1-2,5-4 1,-2 3-3,4-6-4,-1 1-3,4-4-4,7 1-4,0-2 0,10-2-2,-2-8-1,2-2-1,1-5-1,5-3 1,1-3-2,1-1 0,5-5-1,0-1-2,1-2 3,2-3 0,2-2 0,-3-1-3,2 1 2,-4 3-5,-5 6 2,-3 6 0,-4 5-1,-10 5-3,-9 9-3,-5 1 1,-5 2 1,0 0 2,0 0 1,0 12-4,-8 5-5,2-2-9,-3-2-13,5-5-26,1-4-41,-1 1-77,3-2-95</inkml:trace>
  <inkml:trace contextRef="#ctx0" brushRef="#br0" timeOffset="287563.4477">23943 13837 391,'0'0'29,"0"0"-8,0 0-3,0 0-4,0 0-6,0 0-1,0 0-3,0 0 1,0 0 1,-13-20 0,6 28 2,-2 6 3,-2 13 1,3 1 2,1 8 2,1 6-1,2 9-4,2 5-1,0 6-4,2 6 0,-2 2-3,2 3 0,-1 0 2,-2-1-2,1 1 1,-1-4-3,2-4-1,-1-5 2,2-8 0,0-3 2,0-6-1,2-7 5,2-6-1,1-4 1,0-10 0,-1-2 0,-1-4-2,-1-6 1,1 1-1,-3-5-1,0 0 1,0 0-4,1 1-2,1 0 2,-1 2-3,-1-3 1,2 3-5,-2-2-6,0-1-14,1 0-27,-1-1-33,0-14-52,0-7-100</inkml:trace>
  <inkml:trace contextRef="#ctx0" brushRef="#br0" timeOffset="288331.4917">24070 13851 430,'0'0'13,"0"0"9,0 0 13,0 0 1,0 0-3,0 0-11,45-85-7,-26 76-6,4 2-1,3 1 1,5 3-1,4 3 0,3 0 0,4 0-1,4 3-4,3 1 0,2 2-2,2-1 1,5 0 1,3-3 0,4-2 1,7 0 1,8-2 1,5-5-2,8 0-1,2-2 0,5 1-1,2 0 1,0 1-2,-1 3 1,-2 2-1,-5 2 0,-4 0 0,-7 2 0,-5 5 0,-6 2 0,-4 0-1,-5 0 1,0 0 0,-4-2 0,-1-2 2,-5-2 0,-1-1-1,0-2 1,0 0 1,-2-5-1,-1-2-3,-3-3 2,0 3 0,-4-2 0,-2 2 0,-2-1 0,-6 2-2,-5 0 1,-7 3 1,-9-1-1,-1 3 2,-4 1-2,-2-1-1,3 1 1,-7 0 1,0-2-2,0 2 2,2 0 0,-1 0 1,1 0 0,-1 0 0,1 0-1,-1 0 0,-1 0 0,1 0 0,-1 0-2,3 2 3,2 12-3,1 6 1,2 10 4,-2 7-8,0 4 9,1 6-6,-1 5 0,-1 6 2,0 2-2,-1 6 2,1-1-2,-1 0 2,0-2-2,0 1 3,-1-5 3,0-3-5,-1-3 5,-1-8-4,1-4 0,-1-5 1,1-4 1,-1-4-2,1-9 0,-1-1 0,0-5 1,-1-8-1,2 6 0,-1-7 0,-1 1 0,2 2 0,-2-7 0,0 0-1,0 0 0,0 1-1,1 0 1,-1 1-1,0-1 1,0 1-1,0-1 0,2-1-1,-2 2-2,0-2-2,0 0-10,0 2-11,0-2-35,-8-8-80,-3-10-162</inkml:trace>
  <inkml:trace contextRef="#ctx0" brushRef="#br0" timeOffset="296715.9712">10185 13496 206,'0'0'5,"0"0"-1,0 0 1,0 0-4,0 0-3,0 0 1,0 0-2,0 0-1,0 0-1,-10 0-8,10 0-10,0 0-15,0 0-33</inkml:trace>
  <inkml:trace contextRef="#ctx0" brushRef="#br0" timeOffset="300225.1719">23994 13278 316,'0'0'27,"0"0"4,0 0 6,0 0-3,0 0-3,0 0-1,0 0-4,0 0 0,6-82 1,5 66-9,-1 1 1,3 0-5,0 0-1,4 1-2,-1 1-3,6-3-2,-1 3-3,5-1 1,-1 1 0,4 1-1,2 1 0,0 3 1,5 2-3,-1 2 0,1 4 1,2 0-2,-2 0 2,1 6-1,1 2 0,-2 4 0,2-1-1,0 6 1,0 0-1,-1 2 0,0 1 3,0 4 0,-2 1-4,2 1 4,-3 0-6,-2 1 3,-2 0 0,-1 1 0,-3-3 2,-5 3-3,-1-2 2,-3-3-2,-4 4 2,-2-5-1,-2 2 1,-1 0-1,-2-4 0,-3-3 1,-1-2-1,0-2 0,-1-3 1,2 2-1,-3-7 1,1 0-1,-1-5 0,0 0 0,0 0 0,0 2 0,0 0 0,0-1-1,0-1-2,-4 0-4,-10-3-3,-8-7-2,-7-5-1,-1-4 0,-2 1 4,0-1 4,2-1 3,2 2 1,5-1 1,1 5 1,8 2-1,7 7 4,4 2 0,3 3 1,-2 0 1,2 0-2,-1-2-2,1 0 1,-1 1 0,1 1 1,0-2-1,0 2 0,2 0 1,9 0 0,3 5 0,4 4-1,-3 1 1,0 2-1,-2 0 1,-2 0 0,1 1-1,-2 1 0,-1-1-1,-2-3 0,1 0 2,-3-2 1,1-1 1,-2 0-1,-1-4 1,0 0-1,-3-3 1,0 0 1,7 0 2,3 0-1,3-5-1,5-6-2,-2-2-4,1-6 0,0 0-1,1-2 0,2 0-1,-1 2-1,-2 1-2,-5 4-2,-1 4-4,-4 3-9,-4 4-15,0 1-66,-3 2-186,0-6-15</inkml:trace>
  <inkml:trace contextRef="#ctx0" brushRef="#br0" timeOffset="318431.2133">30965 4855 88,'0'0'40,"0"0"-6,0 0-6,0 0 2,0 0-4,0 0-1,0 0-3,0 0-3,0 0-3,6-19-3,-6 17-1,0-4-2,0-1-7,0 3-1,-3-4-2,-6-1-2,-4 1 2,-4-6 1,-2 3 0,0 0 4,0 1-2,1 1 1,6 1-2,-1 2-1,3 1 2,1 1 0,0 0-2,5 2 0,-1 0 0,5 2-1,-5-1 2,1-1 0,-1 2-2,1-3 0,4 3 0,-2-1 2,2 1 2,-5 0-1,-2 0 4,-4 0-2,3 1 3,-1 4-1,2 1 0,1 1-1,-3 7-2,1 2 2,-1 6-2,3 3 2,2 1-2,1 6 0,0 4 2,-2 2-1,2 2 3,-2 3 3,1 1-1,-2 1 1,2 1-5,-3 3 0,2-2-4,1 0 0,-1 1 2,3 1-2,0 1 2,1 1-2,1 0-2,0 0 0,0-3 1,0-1-2,0-1 2,3-2 3,-1-1-3,0-2 2,1-2-1,-2 0 0,1 1 3,-2-1-1,1 2 1,-1 3-2,0 0 1,0 4-2,0 0 0,0-1-1,0 0 4,2-1-5,-1-2 4,3-2 0,-2 2-4,-1-2 5,1 2-4,-1-3 0,2 1 1,-2 0-3,1-1 2,-2 1-1,1 0 1,-1-2 0,0 3 1,0-4-1,0-1 1,0-1 0,0-5 1,0 2 3,0-1-2,0 0 2,0 0-4,0 0-1,0 1 0,-1 0 0,-2 1 1,0 0-1,0 4-2,-4 0 2,3 0 0,-2 2 1,0-1 1,2-2-2,-1-2 1,1 0 0,0-2-1,0-4-2,-1 1 4,1-2 0,1 0-1,0 0 3,0-1-4,-1 1 0,1-1 0,0 1-1,0 0 0,2 0 0,-2 0-1,1 1 0,2-1 1,0 1-1,0 1 1,0-2 0,0-1 0,0 0 0,3-4 1,-1-2-1,1 0 1,0-3-1,1 1 1,0-6 1,0 1-2,1 2 3,-2-6-4,3 4 1,-4-5 1,1 1 4,0 5-3,1-5 3,-1 4-5,0-5 0,-1-1 0,-1 1 0,1-2 0,-1 1 0,0 1 0,1-2 1,-2-3-1,1 7 0,-1-6 0,0 0 0,2 6 0,-2-6 0,0 0 1,1 8-2,-1-8 2,0 0-2,0 4 2,0-3-1,0-2 0,2 4 0,-1-4 3,-1 0-2,2 0 1,-2-5-2,0 0 1,0 0 0,1 2 0,-1-2 0,2 3 0,0-3 1,3 5-1,-3-1 0,7 1 0,-1-3-1,3-1 0,5 1 0,3-2 0,-2 0 0,2 0-1,1 0 1,-2 0 0,8-2 0,-5 1 0,2-1-1,-4-2 1,3 1-1,1 0 1,-3-1 0,3 1 0,2 1-2,-1-1 2,-2 1 0,3 0-1,-2-1 1,-6 3-1,1-5 1,-1 5 0,0-4-1,6-1 1,-7 5 0,0-3-1,3-1 5,-2 1-4,2 1 4,0-1-1,-8 3-4,1-2 4,2-1-3,-2 3 0,1-2 1,-9 0-1,7 1 0,-7-1 1,6-1-1,-1 1 1,-2-3 0,0 0 0,-2-1 1,2 2-1,-3-4 0,2 2 1,-2-2-2,1 1 1,-2-4 0,3-4 0,-3 5 0,2-7 1,-4 1-6,2-1 4,-1 0-4,-1-2 4,1 1 2,-2-2-2,0-5 1,0 0 0,-2-4 0,-1-3 0,0-1 0,-1-3 0,-1-5 1,0 0-2,-1-4 2,2 2-2,-1 0 1,2-1-1,1 1 2,-1 1-1,0 2-4,-1 2 4,2 1-2,1 2 3,-2 2 1,1 1 0,-1 0 0,0 1-1,1-5 1,-1 2-2,0-1 2,0-3-1,0 2-1,-1-3 0,1-1 1,0-2-2,2 1 1,-1-5-1,2 2-4,0-1 4,0 3-4,0 1 4,3 3 1,1 0-1,-1 3 0,3-1-1,-3 2 2,0 2-1,0 4 2,-1 1-2,0 0 0,1-2 0,-2 4 0,2-2 0,0-2 0,1 0 0,-1-1 0,0-2 0,0-4-5,1 4 5,2-5-5,-1 2 4,-2-1 2,1-3-1,-3 4 1,0-2-1,1 2 0,-1 1 0,1 3 0,-1 2 0,1 2 1,-1 1-2,-1 2 2,2-1-1,-2-1 0,0 2 0,1-1 1,-1-3-1,2 1 1,-1-3-1,1-3-3,1 1 3,-1 0-4,4-2 3,-2 1 2,2 1-3,-1 1 2,-2 1 0,-1 1 0,0 4 0,-1-1 1,-1 8-1,0-4 0,0 3 0,0-1 1,0-6 0,0 8-1,-3 0 1,2-1-1,0 6 0,-1-6 1,-1-1-2,2 8 2,-1-9 0,1 9-2,-1-1 1,1-1 1,-1-1-1,1 1-3,-1 0 4,1-1-4,-2 3 4,3-3-1,0 10-1,-1-9 1,1 7 0,-2-6 1,1-1-2,0 2 1,-1-3 0,1 4 0,1-3 1,-2 1 0,-1-6-2,3 7 2,-3-6-3,3 8 2,-1-2 0,-1 0 0,1 5 0,-1-3 1,2 3-3,-1 2 2,-1-7 0,1 8 0,0-2 1,-2-4-1,2 5 1,-1-1-1,1-5 0,-1 7 0,1-5 0,-2-2 0,1 0 1,-1 2-1,2-1 0,-2 0 0,2 5-1,-1-5 1,2 5 0,-1-2 1,-1-3 1,1 5-2,-1-1 0,0-4-1,0 5 0,1 0 0,-4-5 2,4 7-1,-1-2 0,-2-2 0,3 2-1,-2 0 1,-2-2 0,4 4 1,-2-2 0,-3-2-1,5 4 0,-2-2 1,-1-2-1,1 4 0,-3-4 1,1 0-1,-1 2 0,0-2 0,0 1 0,1-1 0,-2 2-5,0-2 6,-2 3-5,2-1 0,-2 1 6,1 0-6,3 2 4,-3-3 0,3 3 0,1 1 0,-6-1 0,6 0 0,-1-1 0,-5 1 0,5 0 0,-6 1 0,1-2 0,-3 2 0,-3-2 1,5-1-1,-8 3-1,-1-3 1,-3 4 0,-8 0-1,-1 0-1,-5 2-1,-8 8-5,-7 4-20,-7 3-30,-8 4-64,-7 7-155</inkml:trace>
  <inkml:trace contextRef="#ctx0" brushRef="#br0" timeOffset="321087.3652">31086 5079 137,'0'0'40,"0"0"1,0 0-2,0 0-1,0 0-2,0 0-1,0 0-5,0 0-4,0 0-6,8-62-5,-7 62-4,-1-2-1,2 2 2,-1-2 4,2 2 1,-2 0 0,3 0-2,2 4 0,0 4-2,2 3 0,-3-2-3,-1 0-1,1 0-1,-1-1 2,2-1 1,-5-4 1,2 2 2,-3-5-2,0 0-1,0 0-1,9 0 0,4-2-3,6-8 0,4-8-3,3-6 2,1-4-1,2-5-1,0-3-1,2 1-3,-4 1-2,-1 2 2,-4 7-1,-3 1 0,-7 11 0,-4 5-1,-4 5-3,-4 3-6,0-1-10,0 1-8,0 0-14,-1 10-25,-10 10-28,-7 9-73,-4 5-81</inkml:trace>
  <inkml:trace contextRef="#ctx0" brushRef="#br0" timeOffset="321535.3908">30972 5666 216,'0'0'44,"0"0"-6,0 0-10,0 0-6,0 0-4,0 0 6,0 0 5,0 0 3,0 0 1,-10 0-2,10 7-6,0 3-3,0 2-3,3-3 0,1 1-2,1-3 0,0 1-3,-2-4 1,4-1-5,-2-3-1,5 0-2,6 0 0,1-3-1,6-9 1,-1-2-3,1-5 0,-1-3 0,1-1-1,0-3-1,-1 0-1,-2-1 0,-1 1-2,-3 4 5,-3 5-4,-3 4 2,-4 6-3,-2 5-4,-1-1-4,-3 3-10,0 0-8,0 0-8,0 0-8,0 12-16,-6 6-20,-4 8-47,0 3-76</inkml:trace>
  <inkml:trace contextRef="#ctx0" brushRef="#br0" timeOffset="321963.4153">31021 6641 259,'0'0'38,"0"0"-4,0 0 1,0 0-3,0 0 3,0 0 3,0 0 3,0 0-6,0 0-4,0 0-8,2 17-4,2-8-1,2-3-5,1 0 0,-4-4-2,9-1-1,1-1-2,5-3-2,8-8-2,-4-3-2,0-4-1,-2-2 1,2-6-1,-3-1-1,2-2 1,-1-2-2,1-2-2,-1 1 7,-2 2-6,-1 1 3,-3 5-5,-5 8 0,-3 7-1,-4 6-5,-2 3-11,0-2-20,0 2-22,0 0-20,0 0-24,0 10-42,-4 5-68</inkml:trace>
  <inkml:trace contextRef="#ctx0" brushRef="#br0" timeOffset="322348.4373">30994 7432 272,'0'0'34,"0"0"8,0 0 4,0 0-1,0 0-3,0 0-5,0 0-7,0 0-4,0 0-3,0 0-4,43 12-3,-24-14-5,-2-8-4,5-2-2,0-5-2,-1-6-1,2-3 2,-1-3-3,4-2-1,0-3 4,2-1-2,1 2-3,-4 2 3,-1 2-7,-5 9 1,-8 6-5,-2 6-9,-6 4-22,-3 4-19,0 0-22,1 2-20,-1 13-45,0 7-63</inkml:trace>
  <inkml:trace contextRef="#ctx0" brushRef="#br0" timeOffset="322735.4594">31004 8201 235,'0'0'25,"0"0"7,0 0-2,0 0-2,0 0-4,0 0-2,0 0-5,0 0-1,0 0 2,0 0 4,8 28 4,-2-26 7,3-2-4,4-7-3,3-6-2,3-8-8,-2-4-3,6-1-4,0-2-5,2 3-2,0-3-3,1 5 4,1 1-7,-1 2 2,-1 4-4,-4 3-13,-6 3-9,-6 8-30,-5 0-29,-4 2-87,4 0-66</inkml:trace>
  <inkml:trace contextRef="#ctx0" brushRef="#br0" timeOffset="323131.4821">31056 8540 394,'0'0'4,"0"0"4,0 0 5,0 0-2,0 0-2,0 0-5,0 0-6,87-75 2,-69 57-4,1 1 4,1 0 3,2 2-3,-1 2 3,-1-1-4,-4 1 1,-3 4 0,-3-1 0,-3 3 5,1 2-6,1-2 4,-6 5-5,2-1 0,-5 3-2,0 0 0,0 0-2,1 0-2,1-2-1,-1 2-3,1 0-10,-2-2-8,1 2-15,-1 0-19,0 0-32</inkml:trace>
  <inkml:trace contextRef="#ctx0" brushRef="#br0" timeOffset="326846.6946">31557 4768 192,'0'0'43,"0"0"-7,0 0-8,0 0-6,0 0-2,0 0-1,0 0 2,0 0 0,29-80-1,-26 73 3,-1 2 1,1 3 0,-3-5-2,0 1-8,0-5-5,0-4-4,-8 3-2,-3-3-1,-1 3 0,-3 0-1,-2 1 1,-1 0 2,-2 2 2,-1 2 1,0 0-1,-1 2-1,0 2 0,1-1-1,3 3-5,-1-1 6,1 2-5,4 0 3,-6 0 1,0 0-5,1 0 5,-5 0-6,1 0 4,0 2 1,8-1-1,-2 3-1,1-1 2,-1-1-2,-3 3 2,2 1-1,-2 0 0,2 2 0,-3 1 0,1 2 1,-1-1 1,2 2 0,2-2 0,0 2-1,1 0 0,1-2-1,2 2 1,0 0 0,2 1 0,-2 1 0,1-1-3,2 4 1,0 0 1,1 4 1,0 1 0,0 4-1,-2 3 1,2 5-1,-3 2 2,0 3-2,-2 2 2,1 0-2,-5 3 0,2-1 2,-1-1-5,1 1 5,0-4-6,3-1 2,-1-1 0,5-1 0,2 0 2,4-1-2,1 0 3,2-1-1,0 3-1,5 0 1,-1-1-3,1 1 1,-3-2 2,3 4-2,-4-3 2,3 2 2,-2 0-5,-2 2 5,0-2-4,0-2-1,0 2 2,0-3-1,-2 2 1,2-3-1,-1 3 1,1-2-2,0 1 1,0 1 0,0-1 1,0-1-2,1 1 3,1-3-3,-1 1 1,-1 0 4,0-2-4,0 2 5,0 1-5,-4-1-5,-5 2 6,2-1-4,-2 1 4,1 0-2,2 0 1,2-2-1,-1 0 2,4-4-2,-1 0 2,2 0-1,0-1 0,0 0 0,0 0 0,0 0-1,0 2 2,0 0 2,0 3-3,0-1 4,-1 2-4,-1-2 0,1 0 0,-1 0 0,1-1 1,0-2 0,-1 2 0,2-2-1,0 0 1,0 3 1,0-4 0,0 3 0,0 0 1,3-1 0,0 0 0,1 3-3,-1-2 1,0 1-1,2-1 1,-4 1 4,2 1-3,-2-2 3,-1 0-4,0-2-2,0-1 3,0-1-2,0-2 1,2-2 1,-1 1-2,2-4 0,-3-4 2,3-2-3,0 1 2,-2-6 1,4 7-2,1 0 4,-1-5-4,5 7 3,-1-2 1,-2-2-3,3 0 4,-3 0-5,1 2 2,1 1-2,0-1 2,0 4-2,0-1 0,1-2 0,0 1 3,0-4-3,2 1 0,-1-2 1,-2-5 0,1 1 0,0 1 0,1-1 4,3 2-5,-4-3 6,-1 0-6,1 1 1,-3-4-1,2 5 1,-3-6-1,1 2 1,0-1-1,-1 1 0,0-2 0,2 0-2,-2 1 3,1-3 0,1 2-1,-1-1 1,1-1 0,0 0 0,-1 2-1,3-3 1,-1 1-1,-1-1 0,1 1 1,2 0-2,-2-1 1,0 1 0,2-2 0,-6 1-1,4-1 1,-4 0-1,2-1 1,4 2 1,-6-2-1,1 0-1,6 2 0,-7-2 0,1 0 1,5 0 0,-5 0 0,5 0-1,1 0 1,-1 0-1,3-2 0,-2-1 1,2-1-1,2-1 1,-7 0 0,6-1 0,-6 4 0,0-5 0,0 3 0,-1 0 0,0-3-1,-2 2 5,1 0-4,-3-2 6,3 2-5,-4-5 0,3-4-1,-2-3-3,2-5 7,0 2-8,2-2 8,0 0-4,-1-1 0,1-1 0,0-1-1,-1-2 2,1 1-1,-1-2 0,1-1-1,-2 1 1,0-1 0,0 1 1,-3 0 0,2 3 0,-3-1-1,1 2 1,-2 1-1,1-1 0,-1-1 0,2 1 0,0-1 1,0-2-1,1-4 1,1 0-5,1-3 4,0 1-4,-1 1 4,1 1 1,-2 2-2,-1 2 2,2-2-1,-3 2 1,1 0-1,-2 0 1,1 0-1,-1 4 1,2-4-1,0 4 0,0-4-1,1 0 1,1 1 0,2-1 1,-1 0-1,-1 1 1,1-1-1,-1-2 1,2 2-1,-3-3-2,0 0 4,1 1-4,-2-3 4,0 1 2,0-1-4,-2 0 4,1 2-2,-2-2 0,2 1 0,1-1-1,-2 1-1,2-1 0,0 1 0,0-3 1,2 3-1,-1 1 0,2 1 0,-1 3 0,0-1 0,1 1-4,-2 1 5,0 0-5,2-1 4,0 1 0,-3 0 0,0-4 1,-2 2-1,0-2 0,1-1-1,-1-2 2,2-3-2,0 1 2,2-2-2,0 2 1,1-1-1,-2 2 2,2 2-1,-1 4 1,-2 1-2,1 3 2,-2 8-1,1-4 0,-1 9 0,-2-5 0,1-7 1,-1 2-4,0-6 4,0 7-4,0-1 3,0 1 1,0-2-1,0-7 2,0-1-3,-1 0 2,1 0-1,-2-5 1,1-1-1,1 0 2,-2 1-2,2 1 1,-2 1 0,2 2-1,-3 2 1,0 1-1,-1 1 0,-1-1 1,2 3 0,-1-1 2,0 0-1,-2-2-4,3 0 4,-1-2-5,1-3 3,1 0 2,-1-3-2,2 1 1,-2 2-1,0-1 0,-1 5 1,-3-1 1,2 3-2,0 4 2,-1 1-1,-2 1-1,3 8 1,-1-1 0,-3 0 0,3 5 2,-3-6-2,3 6-1,0 1 2,-2-1-2,3 1 0,-4-1 0,3 1 0,1-1 0,-1-1 0,-4-2 1,4 4-1,-3-6 0,0 4 0,1 0 0,-2-3 0,-1 2 2,3 2-2,-4-3 0,7 5 0,-5-1-1,2 2 0,1-1 1,-2 0 0,1 0 0,1 1 0,2 3-1,-2-3 1,2 3-2,0 1 2,2-1-5,-1 1 5,-1-1-1,-4-1-1,0 0-1,4 2 0,-4-3-5,5 3 6,0-1 3,-1 1-1,5 1 0,-1-2-1,1 2 1,-3 0-1,2-1 0,-1 1 0,1 0-1,-1 0 0,1 0-5,-1-1-1,1 1-4,0 0-6,-1 0-2,1 0-17,-1 0-26,2 2-52,0 6-72,2 6-84</inkml:trace>
  <inkml:trace contextRef="#ctx0" brushRef="#br0" timeOffset="336863.2675">32393 4880 158,'0'0'35,"0"0"-2,0 0-4,0 0-3,0 0-4,0 0-2,0 0-3,0 0 0,0 0-2,9-42 1,-9 30 2,0 0-2,0-5 1,-4 2-3,-2-4-2,-1 2-2,-2 0-3,-3 2 0,2 0-1,-3 2 1,5 2 1,-1 0 1,3 4 0,-2-1 0,2 1 0,3 2 0,-3-2-1,3 2 1,0 1-1,2 1 1,1 3-1,-3-5 2,-1 3-1,1-1 0,1-1-1,2 4-1,-1-1-2,1 1-1,-2-2 0,1 2-2,1-1 1,-2 1-1,1-1-2,1 1 0,-2-3-2,1 3 2,0 0-1,-1 0 1,1 0 0,-5 0 0,-3 4 0,-2 5 1,0-1-1,0 3 0,2-1 0,0 4 0,-2 2 2,1 2 1,0 1-3,-2-1 1,2-1 0,0 1-1,0-3 2,1 0-1,0 1 1,3-6-1,-2 4 0,2 1 1,0 2-1,-3 5 1,1 1 0,1 0 1,0 1-2,-2 2 1,2 0-1,1 2-4,-1 1 3,-1 3-3,0 1 8,1 4-5,-1 1 5,-1 3-4,-2 2-4,1-3 5,-1 1-7,2-1 7,0-4-2,2-1 1,0-1 0,2-3-1,1 1 1,1-2-2,2 1 2,-1 0 0,1-2 1,-1 2 0,2-4-1,-1 2 0,1 0 2,-2 0-3,1 2 4,-1-2-4,1-1 1,-2 1 0,3-2 1,-1 1 0,0 1 0,-2 2-1,1-1 0,-1 1 0,0-1 0,0 2 1,0-2-2,0 3 1,1-2-1,-1 0 2,0-1-2,0 2 2,2-1-2,-1 1 0,1 0 4,-1 0-4,-1 1 4,0-1-4,2 1 0,-2-2 1,2 1-1,-1-2 1,-1 2-1,2-3 0,-3 0 0,2-1 0,1 0 0,-1-1 0,2 0 1,0 2 0,0 0-1,0 0 1,-1 0-1,1 0 1,-2 0 0,1 0 1,-2 0 4,2 2-5,-2-2 4,0 0-5,0-1 1,1 0 0,1-1 0,-1 0-1,1 2 0,1 0 1,0-1-1,0-1 1,0-1-1,0-1 2,0 1-2,0 0 0,0-2 1,1 1 0,1 0-1,-1-1 1,1 0-2,-1-4 2,-1 4 0,2-4-1,-1 2 1,1-2-1,-1 2 5,1 1-5,-2-7 4,1 4-4,-1-1-1,1-1 1,1 6 0,-1-1 0,2-2 0,-1 1 1,-1 1 0,1-1-1,-2 2-1,2 0 1,0-1-1,-1 2 2,1-9-2,-1 2 1,1 1 0,-1-7 0,2 7 0,-2-1 0,1-5 0,1 5 0,0 0 1,-2-7-1,2 6 1,-1 0 1,-1-5-2,3 5 0,-2 0-2,-1-5 3,2 3-1,-2-5 0,2-1 2,0 1-3,0-2 0,0 0 1,-1-6 0,2 6 0,0-3 3,-1-2-3,3 4 0,-3-3 1,4-1 0,-1 4-1,2-4 10,0 2-8,0-3-1,1 1 5,2-3-9,0 2 9,0 0-6,1-2 1,-3 1 3,2 1-4,-7-2 2,7 2-3,-6-2 1,0 0 0,2 2 1,-3-2-1,2 0-3,0 0 4,5 0-1,-6 0 0,3 0-1,3 0 1,-2-2-2,0 0 3,0-3 2,7-1-3,-3 0 0,4-4 1,-5 5-1,1-3 0,0 2 1,-6 0-1,7-1 1,-3-1-1,-4 3 0,6-4 0,-7 5 1,-1-2-1,3 1 1,-4-3 0,3 1 1,-3-1-1,4-9 1,-2 5-1,3-9-1,0 3 1,-1-2 0,0 1 0,4-4 1,-3-1-2,1 1 0,1-3 0,-1 2 1,-1-3-1,1 0 2,-1 0-3,-3 0 3,1 2-2,-2-3 1,1 0 1,-3 1 0,2 0-1,-2-2-4,-1-1 3,1 0-3,0-3 3,3 0 1,-3 0-1,0-1 1,0-2-2,1 0 2,2-1-1,0-1 0,1 2 0,-2-1 1,1 0-2,-3 1 2,0 1-2,0 1 2,-1 2-1,-2 0 1,1 3 0,-1 1-3,0 0 3,0 2-3,0 1 3,-1 0-1,-1 0 0,-1 0 1,0 1-1,2-2 1,-1 0-1,1-1 0,-1 0 0,2-4 0,0 1 0,0-2 0,0 1 1,0-2-1,0-1 0,0 2 0,0 0-1,0-1 1,0 1 0,0-1-3,0 1 4,2 4-5,-2-1 5,0 2-1,0 2 1,0-1 0,0-1-1,0 2 0,0-2 0,0-1 1,-2 2-1,1-4 0,-3 1 0,1-2 1,-2 3-1,1 1 1,1 0 0,3-2-1,0 0-2,0 2 3,0-3-2,0 1 1,3 1 2,3-3-4,-2 1 3,0-1-4,-1 1 3,-1 1 1,-1 2-1,1 2 2,-1 1-2,1 7 1,-1-2 0,-1-1 0,0 1-1,2-8 2,-2 1-2,0 1 1,0 8 0,0-4-1,0 1 1,0 1 0,0-1-1,0 2 0,0-2 0,0 1 0,0-6 0,0-1 0,-2 9-1,2-3 2,-1 3 0,-1 4 1,2-7 0,0 6-3,0-1 2,0-7-4,0 7 3,0-6 0,-1 1 0,1 6 2,-3-5-2,3 8-1,-2-2 1,1 1 0,1-2 0,0 3 1,0-6-1,0 5 0,-2-3 1,2 1-1,0 1 0,-1-1 0,1 1 0,-1 1 1,1 5-1,-2-6-1,2 7 2,0-8-1,-1 0 0,1 2 1,0 1-2,-2-1 2,2 0 0,-1-2-1,1 1 1,-2 1-1,0-2-1,-1 2 2,1 2-1,1 3 1,-1-3-1,2 4-2,-1 0 2,-1-5 1,1 6-1,-1 0 3,1-5-3,0 6 0,-1-1 0,-1-3-1,2 3 1,-1 0 1,1 0-1,-2 1 1,0-1-1,2 2-2,-1-2 1,2 5 1,0-2-1,-1-1 1,-2-1-1,2-1-2,-1 2 0,2 3-1,-1-2-3,1 2-4,0 0-11,0-2-22,0 1-47,0-1-130,0 2-88</inkml:trace>
  <inkml:trace contextRef="#ctx0" brushRef="#br0" timeOffset="339071.3938">29863 4098 62,'0'0'30,"0"0"-2,0 0 0,0 0 1,0 0 2,0 0 5,0 0 0,0 0 0,0 0 0,-13 11-2,13-10-6,-1 1 0,1-1-2,-2 0-1,2 2 4,-1-3-4,1 3 1,-2-3-1,2 1 0,-1-1 1,1 0-1,0 1-6,-1-1-1,1 0-6,-2 0-3,1-5-1,-1-7-2,2-8-2,0-1 1,0-6-1,7-1-2,1-1 0,3-1 0,-1-4 0,5-2-4,-1 1 4,5 0-3,-2 1 3,5 0 1,0 0-1,-2 1-1,2-1 0,1-3 0,0 1 0,0 2 0,3-1 0,0 1 2,2 3-2,-1-2 1,0 3-1,4 0 0,-1-1-1,2 3 2,1-1-2,2 0-7,0 2 7,0 1-6,-2 0 5,0 4 3,-3 2-1,-4 1 1,0 2-2,-1 0 1,-4 5-1,0-1 0,-1 1 0,0 3-1,1-1 1,0 3-1,1 1 0,1 2 0,-1 1-1,2 1 1,1 1 1,1 1-1,0 0 0,0 0 0,0 0-1,2 0 1,-2 3 0,-2 1-1,2 1 2,-3 1-1,1-1-1,-1 3 1,1 2 0,1-1 3,0 1 3,-1 1-3,-1 2 1,0-4-4,-1 4 0,-3-1-1,1 0 3,0 0-2,-1-1 1,1 0-1,-2-1 0,0-1 1,-1 2-1,-3-5 1,-3 1-1,2 0 0,-6 0 0,5 3 5,-2 1-4,-3 2 5,2 3-6,-1 1 1,-2-1-1,2 3 1,-2-3 1,-2 3-2,3-1 1,-3 2-1,2 0 1,0-1 0,1 0 0,0-5 0,-2 1 0,-1-5 0,-3 0 0,4 5-1,-2 1 2,-2-1-1,1 3 1,-2 3 0,0 2 0,-5 7-1,-1-4 1,-1 0-1,-1 1 1,0 0-1,1 0 0,0-1 0,0-4 0,2-7 1,1 2-2,1-2 4,0-3-4,0 6 5,0-3-4,2-3-1,-4 7 2,2-2-1,-2 0 0,-1 7 1,0-3 0,-1 0 0,-1 0 0,-1 1 0,0 0 0,0 0 0,-1-3 0,3-3-1,1-3 0,2-4 2,-2 0-4,2 0 4,3-4-2,-1 0 0,1-1 1,-1 0-1,1 1 0,-4 6 2,4-7-2,-4 5 1,2 1-1,-3-2 1,1 2-1,1-3 0,-2 3 1,2-5-1,-2 4 0,2-7 0,2 1 0,2-3 0,-4 2 1,1 0 1,0 1-2,-6-3 1,-4 0-1,-1-7 1,-6-5 0,1-3 0,0-4-4,0-1 1,2-2-1,1 1 1,3 0 2,5 5 1,2 3 0,3 4 0,1 5 0,1-1-1,1 5 1,-2 0-2,2 0 1,0 0-2,0-2 1,0 1 0,0 1-2,0-2 0,0 2 1,0 0 1,0 0 1,3 7-1,5 8 2,1 2-2,0 3 1,0 2 3,1 0-3,-1 3 4,-1-2 0,4 1-4,-4 0 4,1-2-4,-1-2 0,-2-6 0,0 1 1,-1-6-1,1-1 0,-2 0 0,3-3 1,-1 2 0,-3-4-1,4 0 1,-3-2-1,8-1 1,2 0 0,2 0 0,3-9-1,-2-3 1,1-3-2,1-3 2,-1-2-2,0-2 1,-1 0 0,-1 3 0,-5 2 0,-2 5 0,-4 7-1,-4 0 0,2-5-1,-2 6-6,-1-7-17,0-8-38,-1 3-78,-8-11-158</inkml:trace>
  <inkml:trace contextRef="#ctx0" brushRef="#br0" timeOffset="340351.467">30820 2447 175,'0'0'45,"0"0"1,0 0-9,0 0 0,0 0-4,0 0 0,0 0-2,0 0-2,0 0-5,7-72-1,-12 62-4,-1 3-3,-1 0-2,-1 2-2,4 3-1,-6-1-2,4 3-4,-5 0 0,-8 0-2,4 5 0,-3 7-2,0 0 1,5 2-1,-1 1 1,2 1 1,1 1-2,-2 1 0,3 1 0,1 0-1,0 1 1,4 2 10,-3 0-4,2-1 2,-1 2-2,3-8-7,0 3 1,1 1 1,3-7-1,0 8 1,0-3-1,0 0 1,7 4-1,1-3 2,1-2-3,1-1 0,3 0 2,0-1-1,2 0 1,-2-2-1,1 3 0,4-3-2,-1 2 3,-1-2-1,1 1 0,-2-1 1,-2-5-1,-3 0 0,-1-1 1,0-4 0,0 3 0,-1-3 2,0 3-1,-2-4-1,3 1 1,-5 0 0,6-2 2,0 0 0,0 0 0,6-4-2,-1-3 1,5-1-1,-3-5-1,1 1 0,-4-3 0,2 1 1,-1-1-2,-3-1 1,0 3 0,-5 1 0,2 0 0,-3-1 0,-3 4 0,1-6 1,0 0-1,-2 4 1,1-8 0,-2 0-2,1 1 2,0-8 0,0 4 0,-2-1-10,1-1 4,1-1-5,1 1 5,-2 7 8,0-1-3,1 7 2,-1-2-2,-1 1-1,0 0 1,2-2-1,-2 1 0,0 2 1,0 4-1,0-6-1,0 7 1,-2-7 0,-3-4-1,2 7 1,-6-4 0,5 7-1,-2-1 2,-3-4 1,3 5-1,-2-4 3,2 5-2,0-2-2,2 1 1,1 2 0,-5-2-1,5 4 1,0 0-2,0-1 0,-2 1 0,2 0 0,0 1 1,1 0 0,2 2-1,-7-1 0,2-1-1,1 0 1,-1 1 0,5 1 0,-5 0 0,-1 0-1,-1 0 0,1 0 0,6 0-1,-2-2-1,-2 2-4,-2 0-8,-3 2-16,-6 7-44,0 5-98,-8 3-123</inkml:trace>
  <inkml:trace contextRef="#ctx0" brushRef="#br0" timeOffset="344350.6958">30009 3745 367,'0'0'3,"0"0"2,0 0 9,0 0 9,0 0 8,0 0 7,0 0 5,0 0-4,0 0-2,-16 19-6,15-19-5,1 2-1,0-2-5,0 0-3,0 0-4,0 0-4,0-7-3,0-7 0,0-9 0,0-1-2,0-8 0,0-3-1,0-1-2,1-6 1,5-3-2,3-4 2,1-4-2,3-1 2,1-1-1,-1 0-3,2 1 5,-2 4-5,0 0 5,-3 2 0,0 2-1,-2 4 3,-2 3 0,0 2-1,-1 3-2,-2 5 2,1 1-4,0 0 3,2-1-2,3-2 0,-1-3-1,7-1-9,-1-5 3,3-2-5,3-1 6,0 2 6,1 2 0,0 1 0,0-1-1,2 2-1,0 1 0,-2 1 2,2 3-1,-2 0 2,0 5-2,1-1 1,2 3-1,4-1 3,3 0-1,6-2 1,2 2-3,5-3 0,3-2-16,5 1 0,3-1 1,1-1-1,-1-1 15,-1 4 1,-5 2-1,-6 1 1,-1 6 1,-7 0-1,-2 3 0,-3 3-1,-1 4 1,-3 1 0,1 1 0,1-1-1,2 2-1,4-1 2,2 0-1,4-1 0,5 1 0,0 2 0,3 0-1,-3 4 0,-1 1 2,-3 1-2,-5 0 2,-1 6-2,-5 3 0,-2 3 0,-2 1-2,-3 2 9,1-1-8,0 3 8,2 2 0,-1 1-6,3-1 6,1 2-6,1-1 0,2 1 0,1 0 0,2 0 1,0 3-1,-1-2 16,-4 1 0,-6 0-1,-4-2 1,-3-1-17,-2 0 1,1-3 0,-5 4 1,1-1-1,-2 1 1,-1 0-1,-2 1 2,-3 3-2,-1-1 1,3 1-1,-5 4 1,4 0-1,-2-1 1,-1 1 0,1-2 0,-1 0 0,-1-3 0,1 1-1,-2-1 2,0 0 0,0-1 0,0 2 0,0-1 0,-3 1 7,-2 3-4,-3-1 6,-2 1-7,0-1-3,1-2 1,-2 2-1,2 2 0,-2 0 0,-1 3 0,0 3 1,-4 2 0,3 1-1,0-1 2,-1 2-3,2-3 2,1-3-1,2-1 0,0-1 0,2-3 1,-2-3-1,3-1 1,1-1 3,-1-1-4,-4 2 4,1-3-4,2-1 0,-2 2 2,2-1-2,0 0 0,-1 4 1,0 0 0,-2 4 0,-2 2 2,1-1-2,-1-1 0,2-2-1,1-2 0,2-1 0,1-3 0,0-2 1,3-5 0,0 1-1,-2 2 3,2 1-3,-1 4 2,-1 0 0,1-2 0,-1-1-1,1 3 1,-1 1-1,-3 1 0,1 5 4,-2-1-7,-2 3 6,2-2-3,0-2-1,1-2 2,4-4-3,-1 0 1,2-6 0,2 2-4,1-7 5,0 4-1,0-1 1,0 1 3,0-2-4,0 1 0,0 1 0,0-4 0,0 2 0,0 0 0,0-1 0,0 1 2,0-1-2,0-5 1,0 5-1,0-5 1,0 1-1,0 4 1,0-5-1,-2-1 0,2 2 0,0-7 0,-1 0 0,1 0 0,0 1 1,0 1-2,0-1 2,0 1-1,0 0 0,0-1 1,0 1-1,0 0 4,0-2-4,-2 3 1,2-2 0,-1-1-5,-7 0-1,-3-1 0,-3-11 1,-5-3 3,4-4 2,1-4-1,4-1 0,-2-1 0,5 2 0,1 7-1,0-1 2,3 9 1,1-4-2,-1 2 0,-1-2 1,1 4-2,1 4 1,1 0 1,1 4 0,-2-1 0,2 1-1,0-2 0,-1 0-1,1 1 1,0-1 0,0 1 0,0 0 0,-2-2 0,2 3 0,0-3 0,0 3 0,0-2 1,0 0 0,0 1-1,0 0 1,-1-1-1,1-4 0,-2 0 0,1-6 1,-1 1-2,1-1 2,0 1 1,-1 5-2,1-6 0,-1 8 1,1-2-4,1 2 2,0 4 1,-2-3-1,2 3 2,0 0-2,0 0 0,0-3-1,0 3 0,0 0 0,0 0 2,0 0-1,0 7 1,3 4-1,3 8 0,0-1 0,0 2 1,0 0 0,2 0 0,-2 1 0,1 1 0,-2-6 0,-1-1 0,1-2-1,-2-2 1,2-2-1,-2 0 1,-2-4-1,1-1 1,1 1 0,-3-5-1,1 3 1,0 0 0,1 0 0,1 2 2,-3-5-2,0 0 0,0 0 1,1 1-1,1 0 0,0 1 2,0-1-1,-1 1-1,5-1 6,-1 3-7,3-1 6,2 0 1,-5-2-5,6-1 5,0 0-6,6 0 0,3-4 1,-1-7 0,1-1-1,0-5 0,1-3 0,0-2 0,2-2 0,-2-1-1,-1 2 1,-3 2-2,-5 6 3,-2 3-1,-3 4 1,-4 5 0,0 0 0,-3 3-2,0-1 1,0 1 0,1-2-1,1 0 2,-2 2-2,1-1 0,-1 1-2,2-2 0,-2 1-1,4-5-6,2-5-9,1-4-17,0-9-39,-1-2-74,-6-5-153</inkml:trace>
  <inkml:trace contextRef="#ctx0" brushRef="#br0" timeOffset="345542.764">32487 1656 200,'0'0'55,"0"0"2,0 0-11,0 0-6,0 0-7,0 0-2,0 0-5,0 0 1,0 0-3,0 0-2,8 51-3,-8-51-2,0 0-2,0 0 0,0 0-4,0-4-1,2-11-4,7-10 0,3-11-2,3 0-1,0 0 0,2 2 0,-2-2 5,-2 4-6,-5 2 5,0 1-4,-4 9-1,-1 2 4,1 6-6,-2 6 7,-1 2-9,-1 4 1,0-2 0,0 2-4,1 0 3,1 10-1,1 10 0,-2 10 1,-1 5 1,0 5 0,-1 2 0,-2 2 0,0-3 0,2-1 1,1-1 1,0-5 0,0-1 0,0 0 0,2-2 0,-2 0 16,0 1 1,0 0-6,0 0 6,-1-4-18,0 1 1,1-10 3,0 0-3,0-6-1,0-1 1,0 0-2,0-7 1,0 1 0,0-6 0,0 0 0,0 0 0,0 2 0,0-1 0,0 0-1,0 1-2,0-1-6,0-1 3,-7 2-6,1-2-1,-6 1 2,-1-1-4,7 0 5,-5 2 1,5-2 3,-7 2 1,0-2 2,0 1 2,1-1 1,1 0 1,-2 2 0,3-2 1,-3 0 1,3 0 1,-2 0-1,5 0 1,-3 1 1,4-1 0,0 0 2,0 2 0,6-2 1,-7 0 1,3 1-2,-2-1 1,2 1-3,4-1-1,-2 0-2,2 0 0,-1 0-1,-1 2 1,1-2-1,1 0 0,-2 0-1,2 2 1,0-1 1,15 1 0,11 1 0,9-3-1,5 0-1,6 0 4,6-3 1,4-2-2,4 2 0,3 2-3,1-1-1,-5 2 0,-3 0 1,-9 0-1,-6 0 0,-8 0 2,-11 0-1,-8 0 1,-2 0 0,-7 0 0,1 0 1,1 0 1,-7 0 2,0 0 0,0 0 2,2 0-1,-1 0-2,1 0-2,-1 0-1,1 0-2,-2 0 2,0 0-1,1 0 1,-1 0-1,0 0 0,1 0 0,-1 0-1,0-1 0,2 1 1,-2 0-1,0 0-1,1 0 0,-1 0-1,0 0-4,0 0-8,0 0-12,0 0-36,2 0-98,-2-3-141</inkml:trace>
  <inkml:trace contextRef="#ctx0" brushRef="#br0" timeOffset="349094.9671">30854 9068 167,'0'0'21,"0"0"9,0 0 9,0 0 4,0 0 1,0 0 1,0 0-4,0 0 0,0 0-1,46-69-5,-46 67-8,0 2-5,1-2-7,1 1-4,-2 1 1,1 0-4,-1 0 0,0 3 0,0 14 0,0 10 1,-4 10 0,-4-1-2,0 2 3,-1-4-5,0-2 1,2-1-1,0-9-2,3-5-1,1-7 0,3-5 1,0-5-3,-2 0 2,2 0-1,0 1 1,-1 1 1,1-1-2,-1-1 1,-1 0-1,-1-8-1,0-10-1,-1-11 2,0-3 0,2-2-2,1-3 2,1 1-2,0 1 1,0 3 1,0 3 0,0 7 1,0 5-1,1 6 1,1 5 0,0 2 0,-2 4 0,0-2-3,0 2 2,2 0 0,4 0 0,2 12 2,7 8 0,-1 8-3,-2 5 2,1 4 2,-3-2-5,-1 2 5,1-4-5,-1-3 0,-4-3 1,1-10 0,-2-5 0,-2-7 0,-2-5 0,0 0 0,0 0 0,1 0 1,1 2 0,-2-1 0,1 1 0,-1 0-1,2-1 2,-2-1-1,1 1-1,-1-1 0,0 2-1,1-2-3,-1 0 1,0 1-2,2-1-4,-2 0-9,1 0-14,4 0-23,2-5-32,3-7-72,-1 0-109</inkml:trace>
  <inkml:trace contextRef="#ctx0" brushRef="#br0" timeOffset="349490.9898">30901 9154 383,'0'0'42,"0"0"3,0 0 4,0 0-3,0 0-9,0 0-11,0 0-7,0 0-8,0 0-3,-23-23-4,20 23 0,0 11 2,-1 8-3,1 10 5,0 3-5,3 5 0,-1 2 1,1 3-2,-2 3 5,-2-2-2,1 1 2,-1-3 0,-1-2 0,0-1-2,0-6 2,1 0-2,-2-1 1,3-2-1,0-3 0,1-1 3,0-1-6,1-7 4,1 0-5,-2-5 0,2 0 1,0 2-2,0-2 1,0-2-4,0-5 3,0 1-2,0-6 0,0 0 1,0 0 0,0 1-1,0 1 0,0-1-3,0 1-5,2 0-13,-2-1-16,0-1-37,1 0-42,1-13-97,2-6-56</inkml:trace>
  <inkml:trace contextRef="#ctx0" brushRef="#br0" timeOffset="350123.0259">32025 8805 348,'0'0'44,"0"0"-2,0 0 0,0 0-5,0 0-5,0 0-6,0 0-5,0 0-5,0 0-4,0 0-1,-8-23-4,7 23-2,-4 0-1,-3 1-2,-4 13 1,-6 10 2,-4 12-2,-4 6 7,-5 9-5,-2 6 7,-4 4 3,-1-1-1,0 1 1,-1-3-4,2-6-2,2-3 1,3-3-3,5-5 0,5-5-1,2 0 0,1-3 0,6 0-1,0-1-2,3-2 0,3-3-1,-1 2 0,1-4-1,3 2 0,1-10 0,2 2 0,-1-5 2,1-1-4,-1-1 4,2-6-4,0 2 2,0-8 0,-1 0 0,1 0 0,0 1-1,-2 1 1,2-1-1,0 1 1,0 0 0,-1-1-1,1 1 2,0-1-6,-2-1-5,2 0-9,0 0-20,-1-12-13,-1-7-27,2-8-20,0-6-35,3-4-58</inkml:trace>
  <inkml:trace contextRef="#ctx0" brushRef="#br0" timeOffset="350688.0582">31803 8958 262,'0'0'53,"0"0"-3,0 0-9,0 0-7,0 0-3,0 0 0,0 0-3,0 0-3,0 0-6,22-79-4,-22 74-4,-4-2-3,1 5-2,-6 1-1,-7 1-2,2 0 2,-9 12-3,0 3 2,-1 5-1,-2 4 1,-3 2 0,1 0 2,0-1-1,4-1 3,1-2-2,5-3 1,5-7-2,6-4 0,4-6-2,3-2-2,-2 0 0,2 0-1,0 0 2,0 0-1,6-7 0,9-7 1,4-8-1,4-2-1,3-1 0,1-4-1,2 0 2,-2 2-3,-2 1 3,0 4 0,-4 1 0,-1 6 0,-6 5 1,-3 2 0,-2 3 0,-5 4 2,5-2-1,-5 1 1,6 2-2,-1 0 0,0 0 0,4 7-1,-2 8 2,1 4 0,-1 5 0,-2 0 0,-2 3-1,0 0 0,1 2 5,-4 0-5,2-3 4,-2-1-5,-1-8-1,3-1 1,-5-3-1,2-3 0,-1 1 0,-1-7 2,0 3 0,-1-7-2,0 0 2,0 0-3,2 1 0,-2 1 1,0-1-2,1 0-1,-1 1-4,0-1-6,2 1-11,-2 0-28,0 4-47,-5 4-70,-9 7-120</inkml:trace>
  <inkml:trace contextRef="#ctx0" brushRef="#br0" timeOffset="368947.1026">3705 13271 261,'0'0'49,"0"0"-3,0 0-5,0 0-1,0 0-1,0 0 0,0 0-2,0 0-2,0 0-4,-20-81-9,10 71-4,-4 2-11,-4-2-1,2 5-2,0 0-3,-4 3 1,1 2-1,-7 0 0,3 0-1,3 4 3,5 0-3,1 2 3,7 0-2,-2-1-1,1 0-1,2 2 1,1-1-2,1 3 2,-1 5-3,2-5 3,0 7-2,2 1 2,-1-4 2,2 6-1,0-7 2,0 0-1,0 6 1,0-7 0,2 5-2,1 0 1,1 0 2,1 4-2,-1-1 0,1 1 0,1-3 0,0 4-1,0-1 0,0 0 0,1 3 1,0-2-2,1 2 0,-1-2 0,3 1 2,-3 0 1,2 1 2,-2 0-1,0-2 1,-3-4 2,-1-2 0,0 2-1,-1 3 1,-1-4 0,-1 2-3,0 2 3,-1-1-3,-7 6-1,-1-4 3,-2-5 0,0-1 0,1-6 1,0-1 1,2-3 0,-2-1-2,2 1 0,3-3-2,1-1-1,4-1 0,-2 0-1,2 0-1,-1 0 0,-1 2-1,1-2 0,-1 0 1,1 0 0,-1 0-1,0 0 0,1 0-1,-1 0 1,1-2 1,-1 1-2,1-1 1,1 0-1,-2 2 0,2-3 0,0-2 2,0-2-2,0 2 0,0 1-1,2 1-2,2 1 2,-1-1 1,8 3 0,0 0-1,4 3 2,-2 2-1,-1 2 0,-2 2 2,-3 1-1,4 2 1,-3-1-1,-1 2 0,-1-1 0,0 1 0,1 7 1,0-1-2,1 4 1,-2 2 0,-2 1 0,3 3 1,-3 0-2,-1 1 2,0 0-1,-3-3 1,0 0 0,0 0 1,0-2-3,0-1 2,0 0-1,0 1-1,0-1 5,0 1-4,0 4 4,0 0-3,-1 0-2,-1 0 1,1 0 0,-1-2 1,1 0 0,1 2 0,0-3-1,0 0 1,3-2-1,1-1 0,2-2 0,0 2 0,1 0 0,3 2 0,-1-2 0,0 0 1,0-3-1,0-4 0,-3-3-1,0-2 0,2 4 1,-2-5 2,4 5-1,-2-4-1,0-1 0,2-2-2,-2-2 2,3 5 2,1-4-1,-3-2 0,5 2 1,-2-1-2,2 1 1,-1-3 1,3 2 4,-8-3-5,4-1 1,1 1-1,0-3-4,7 0 5,-8 0 3,8 0-4,-10 0 0,3 0 1,2-5-5,-1-1 6,2-3 0,-6 3-2,3-3 0,-3-1 0,-2 5-1,4-5 1,-1 2 1,-4 1-2,4-5 1,-5 7 1,-1-3-2,1 0 0,-4 5 0,4-4 0,-5 1 1,1 2-2,-1-6 1,1 6 0,-1 0 0,1-7 0,-1 7 0,-1 0-5,2-1 2,-2 5-4,0-2-1,0 2-2,0-1-7,1-1-2,-1 1-3,0 1-6,0-2-12,0 2-32,0 0-45,0 0-90,0 0-68</inkml:trace>
  <inkml:trace contextRef="#ctx0" brushRef="#br0" timeOffset="405999.2219">15401 14062 238,'0'0'47,"0"0"3,0 0-2,0 0-2,0 0-8,0 0-3,0 0-6,0 0-4,0 0-5,0 0-2,-16 3-3,15-3-4,-1 0-2,1 0-1,-1 0-3,1 2 1,-1-2-1,2 0 2,0 0 2,0 0 1,0 0 1,0 0 0,3 0 0,9 0-3,-2 0-1,5-2-3,4 1 1,1-1 0,6 1-2,-2-1 0,1 2-1,-2 0-1,3 0 1,2-1 1,-1 1-1,0 0 0,-1 0 0,2 0 0,-1 0 2,0 0 1,0 0 0,2 0 0,0 0-2,3 0-1,1 0 0,3 0 1,-1 0-2,2 0 2,1-2 0,4 1-2,-2-2 2,2 1 0,3-1-1,0 1 0,0-2-1,-2 1-1,2 1 1,-3-1 2,1 3-2,-1-4 0,0 1-1,1 2-1,-1-3 1,2-1 2,0 3 0,0-1 0,2-2-1,1 0 1,0 3-2,-2-3 0,-2 2 1,-4 1 1,-4 0-2,-3-1 0,-5 3-1,-2 0 1,-6 0 0,-2-2 0,3 2 0,0-2 0,-2-1 0,1 1 1,-2-1-1,-6 2 1,7-2-1,-5 2-1,-1 1 1,0-2 2,0 2-2,0-2 0,1 2 0,-2 0-2,3 0 2,-2 0 0,0 0 0,2 0 0,-4 0-1,3 0 1,-3-1-1,2 1 0,-6-2-2,-1 2-3,-2-2-6,2 2-12,-1-3-21,1 3-59,-5-2-125,-12-3-79</inkml:trace>
  <inkml:trace contextRef="#ctx0" brushRef="#br0" timeOffset="406919.2745">15142 15008 353,'0'0'51,"0"0"4,0 0 1,0 0-17,0 0-16,0 0-9,0 0-6,0 0-1,0 0 0,0 0 2,-20 8 4,20-6-1,-1-2 2,1 2 1,-2-2-1,2 2-1,-1 1 1,1-3-3,0 0-1,0 0-2,0 2 0,0 0 2,0-1-1,0 3-1,7 2 1,2-2-3,4 2 1,0-2-1,-3 0-2,6-1 0,1-1-3,-1 1-1,7 2 2,-1 2-1,-1-2 3,0-1-2,-1-1 1,3 0-1,-1-1 1,3 0 0,2-2 1,3 0 1,4 0-1,0 0-1,7-2-2,-2 0 2,4-1-1,2 0 0,-2-1 1,3 1-1,-2 2-1,1 0 1,-2 1-1,3 0 0,-1 0 1,1 0-2,1 0 1,0 0 0,3 2-1,0 1 0,4-3-1,-1 0-1,-1 0 3,0 0-1,0 0 2,-2 0-1,0 0-1,1 0 0,-2 0-1,1-3 1,2 2 0,-1 0 1,1-1-1,0-1 0,-1 0-1,-1-1 1,-2-1 0,-3-2 2,0 3-2,-3-2 1,-2-1-1,0 3-1,-2-4 1,-3 3-1,-3-2 2,-2 2-1,-1 2 0,-9 1 1,-2 0 0,-6 1 0,-6 1 0,6 0-2,-6 0 1,1 0 0,-1 0 0,-6 0 1,0 0 2,0 0-1,1 0-1,1 0-1,-1 0 0,1 0 0,-1 0-2,1 0 1,-1 0-4,0 0-3,-1-2-6,2 2-12,-2 0-21,0 0-58,1-1-148,-2-5-62</inkml:trace>
  <inkml:trace contextRef="#ctx0" brushRef="#br0" timeOffset="442541.312">17858 6335 104,'0'0'38,"0"0"-3,0 0 0,0 0 0,0 0 0,0 0-1,0 0-1,0 0-3,0 0-3,0 0-3,7-11-4,-7 9-1,0 1 0,0-5 0,0 1 2,0 1-2,-4-6-1,1 7-1,-5-2-1,2-2-3,2 4-3,-7 3-3,-2 0 0,-5 0-4,-4 7 0,2 0 0,2 4-3,0-1 2,-2 2-1,1 2 1,2 0 1,-3-2 2,1 2 5,0-2-2,0 1 3,3 3-3,-1-1-1,2 2 0,0 1-3,2 3 3,0 3-6,3 2 5,2 3-8,2 0 2,1 3 2,3 2-4,1 1 4,1 2-2,0 0 0,0 2 0,0 0 2,0-1-1,0 0 3,3-3-2,2-2 2,0-1 0,2-1 1,0-4-1,5 4-1,-1 1 3,4 0-3,-1 0 4,3 1-4,1-2-1,1-2 0,-2-2-2,3-2 1,0 0 0,0-4 0,-2-3 0,0-3 1,0-3-1,-6-5 0,1-2-1,-4-1 3,-5-3-2,6 1 1,-4 0-2,-2-2 0,2 1 0,-6-1 0,6 0 0,1 0 0,3 0 0,0 0-3,-5 0-5,5-3-11,-2 0-25,8-1-46,2-4-93,-6 4-106</inkml:trace>
  <inkml:trace contextRef="#ctx0" brushRef="#br0" timeOffset="443859.3873">22153 6303 404,'0'0'45,"0"0"1,0 0 0,0 0-2,0 0-10,0 0-7,0 0-7,0 0-5,0 0-3,-25-15-2,24 13-2,1 2-1,0-1-2,0 1-2,1-2 0,11 2 0,7 0-1,5 0 1,2 6 0,2 3 0,-2 3-1,3 2 1,-2 3-2,1-1 1,-1 2-1,-2 2 1,-2 1-1,-3-2 1,0 3 0,-4 1 0,0 4 3,-4 3-4,-1 4 4,-2 4-4,-3 0 0,-2 1 0,0 0-1,-2 2 1,-1-2-3,1 1 3,-1-5-1,-1 2-1,0-1 1,0-5 1,0 2-1,-1-1 3,-6 0-3,-2 2-1,-3 0 4,-4 1-4,-1 2 4,-5-2 0,-1 0-2,0-3 0,0-4 1,0-4-4,0-2 4,5-6 1,4-4 0,7-5 0,-1-3 0,5-1-1,-2-1 2,2 1 1,3-3 2,-2 0 2,2 0-3,-1 1 0,0-1-2,-1 1-1,1-1 1,1 3-1,-2-3-1,2 0 1,-1 0-1,1 3 2,-2-3-2,2 0-1,0 1 2,-1-1-1,1 0 0,0 0 1,0 0-1,0 0 0,-2 0-1,2 0-3,0 0 3,0 0-1,0 0 1,0 0 1,0 0-2,0 0-4,0 0 4,0 0-1,0 0 0,0 0 4,0 0-5,0 0-1,0 0-2,0 0-3,0 0-3,0-4-5,3-1-6,2-4-10,-1 1-20,2-2-36,-1-4-73,1-3-128</inkml:trace>
  <inkml:trace contextRef="#ctx0" brushRef="#br0" timeOffset="450528.7688">18498 7667 137,'0'0'42,"0"0"-3,0 0-4,0 0-2,31-78-3,-27 68 0,0 1 0,-3 4 2,1 1 3,-2 4 1,0-2-2,0 2-5,0-5-7,0 1-3,-6-2-3,-5-2-4,3 5-1,-6-5-2,-2 1 1,-3-1-2,-7-3 3,1-2-2,-3 2-4,-4 0 0,-4 0-2,0 2-2,-3 0 2,1-1-2,-1 2 1,1 1-1,4 1-1,-1 0 1,3 1 1,3 1-2,0 0 2,2 1-1,-1-2-2,3 0 3,1 1-2,0 1 1,-2 1 0,0 2-2,-3 0-2,-5 3 1,-5 8-1,-5 4 3,-3 6 3,0 7-3,3 1 1,2 3-2,8-1 1,6 0 0,6-4 0,5-4 1,7-6 1,3-8 0,4 0 2,2-5-1,-1 7 0,2 6 0,0-1 0,2 7-1,3 3 4,4 1-2,-2 3 2,2 3 1,1 4-6,-1 1 6,1 0-5,0-1 2,0-3 2,0 0-4,1-4 2,0-1-1,0-1 1,2-1 0,0-3 1,2-2-2,-1 2 2,2-4-2,-1 3 0,2-3-1,0 1 0,4-1 0,-1-1 0,0-2-1,2 0 2,1 0-3,-1-2 2,2 0 0,1 0-2,-1 0 5,2 0-6,-1 0 5,0 1-5,1-3 2,0-1-1,1 0-1,-1-2 2,0 1-1,0-1 2,0 1 0,3-2 0,2 0-1,0 0-1,4-1 1,-1-1 0,3 1 0,0 1 0,3-1-1,-2 1 1,1-1 0,-1-3-1,0 2 0,1-3 0,-2 1 0,1-2 2,-2-1-1,1 1 0,0-3 0,-3 2-2,3-2 2,-1 0 2,1 0-2,1 0 0,-1 0 0,3-2-3,1-1 3,-2-1 1,1-1-1,0 0 0,-4-2 0,2 2 0,-4-5-1,1 0 1,0 2-1,-4-1 0,0-2 1,-1 0-1,-2 1 1,-1-1-1,2 1 1,-3-1 0,0 1-1,0 0 1,-1-2 0,-2 0 2,2-1-5,-2-3 5,-2-1-4,0 1 1,-1-2 1,-2 0-1,0-2 2,-2 2-1,-2-1-1,1-4-1,-4 1 2,2-1-1,-4-2 2,0 0-1,0 0-1,-3 1-1,0 0 3,-1 6-2,-1 2 3,-1-1-1,-1 4-1,-1-5-1,0 7-1,-1-2 1,2 1 1,-2-2-2,0-7 3,-3 2-1,-3-8 0,-1 0-1,-2 0 1,-1-2 1,0-3-1,0-1 2,-3 0-5,1-2 3,-4 4-2,2 2 2,-3 3 0,-2 2-1,-3 4 2,-1-1 0,-2 3-1,-2 3 0,1-2 0,-5 2-3,1-2 2,0 0 0,-1 2 1,-2-3-1,3 0 1,1-2-1,0 1-2,1-1 2,1 0 1,1 2-1,1-1 3,1 3-3,-2 2-3,3 2 3,-5 0 0,1 3-1,-1 0 3,-1 1-2,-2 2 0,-1-1 0,0 2-1,0 1 1,0-2 1,2 1-1,1 0 0,0 3 2,0-3-5,0 0 3,2-1 0,-2 0 3,2-1-3,-2 1 2,0-1-4,-2 3 2,1-1-5,-2 4 5,-1-1 1,0 2-1,-2 0 4,0 0-7,0 3 3,0 2-2,1-1 1,4 1 0,2 0 1,5-1 0,0-1 1,1 2-1,1-1 0,2 1-1,-1 1 0,2-1 1,-1 0 2,1 1-2,-1 1-1,0 0 1,-1 0-4,-1 1 4,1 1 0,0 0 0,1 2 0,1 0 0,1-1-2,0 1 2,1 0 0,-1-1 0,-2 1 2,3 1-1,-2 2-2,1-1 2,-3 2-2,2-1 1,-1 1-2,0 2 1,0 0 0,-1 2 2,0 3-1,1 1 0,0 1-1,-1 3 0,2 1 1,-3 2 1,1-2 0,-1 1-1,1-4-1,4-4 0,0-2 0,3-2 1,0 0 1,2-1 0,-1 4 1,2-3-4,1 1 2,-1 1-2,2-1 1,2-6 2,1 1-2,-1 1 0,4-4 0,-2 9 0,4-2 2,0 0-2,0 5 1,0-1 1,4 2-2,0 0 1,0 1 1,2 1-1,-1 0 0,1 1 1,0 0-3,0 0 2,0 1-1,0-2 1,1 0 0,2 1 0,-1-4-1,1 1 2,4 0-3,-1-3 2,1 1 4,0 0-6,1-1 5,2-1-4,-1-2 0,0-2 1,0-1-1,2 0 1,-2-2 0,1-2 1,1 3-1,-1-2 0,3-3-1,-2 3 1,2-2 0,-2-2 1,2 2 0,1-1 0,-2 1-1,0-2 2,1 1-3,-1-1 2,0 0-2,0 0 0,0 1 0,4-1 1,-1 0 1,2 2 0,3-1-2,-1 0 1,4-1 0,0 1-1,2-2 2,-1-2 1,2 1-3,1-2 1,-1-3-1,0 0 1,0 0 1,-2 0 0,-1 0 0,-2 0-1,-1-2 0,-1-1 0,-3 1 0,-1 1 1,-5 0-1,5 1 1,-1 0-2,3-1 1,7 1-1,-2-4 2,5 1 0,-1 0-2,2-1 2,1-1-1,1-1-2,1-1 3,-3-3 0,4 2-2,-4-4 2,0 4-1,-1-3 1,-1 3 0,-3-1 0,-2 1-1,-1-2 0,-2 3-1,-3-2 1,1 1 0,-4 0 0,1 0 1,-2 0-1,1-2 0,-1 1 0,2 0 1,-2 2 1,2-3-2,-3 1 0,3-2 0,-3-3-1,1 1 2,-1-4-4,0-4 5,1 1-3,1 1 3,0-2-1,-2 1-1,2 2 1,-7 5-1,1 2 1,-5 4-2,-1 0 1,1 0 0,2-1 0,-4 1 0,3 2 0,-1 0 0,0-2 0,5-5 1,-6 5-1,4-3 0,0-2-1,-3-1 1,3-3 0,0-1 0,-4 5 3,0-2-3,0-1 1,-2 5-2,2-6 2,-2 1-2,-1 5 4,0-6-3,0-1 0,-2 6 0,-1-9-2,0-2 2,0 0 0,0-7 2,-4 0-2,-2 2 0,-1 0-2,-2-1 1,0 1-1,1 0 5,-2 0-3,1 3 2,0 2-2,-1 3 1,3 3-1,0-1 1,-2 2 0,2 3-1,0 0 1,-2-1-1,-2-3 1,-1-2-1,-1 1 1,-2-2-1,1 2 0,-2-3 0,-2-2 0,0 0 0,-2-1 1,1 1-1,0-2 1,0 4-1,2 2 1,0 3 1,2 2-1,-1 1 0,2-1-1,2 6 0,2 1 0,1 1 0,-2 1-1,-4-2 2,0-1-2,-4 2 0,0-2 1,0 3 0,-4-2 0,0 1 1,-3-2 0,-3 0-1,-1-1 1,-1-1-2,4 1 1,-1-1 0,6 6-1,5-2 0,0 4 0,-2-2 0,6 3 0,-7-3 0,0 3-1,3 0 0,-1 0 0,2 6 1,-1-4 1,5 2-2,-5-1 1,-1 2-1,4-3-2,-2 1-2,0 0-6,-3 1-5,-1-1-16,-8 1-25,0-2-75,-1-1-164,-6-1-11</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1:49:33.892"/>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
  </inkml:definitions>
  <inkml:trace contextRef="#ctx0" brushRef="#br0">4136 2706 544,'0'0'43,"0"0"-6,0 0-5,0 0-7,0 0-9,0 0-2,0 0-2,0 0 1,0 0 1,105-90-5,-52 53-9,7-3 3,6-1-6,3-1 6,-1 3-1,-2 2 0,-2 3-1,-6 7 0,-6 6-1,-10 5-1,-5 5-1,-15 5 1,-1 4 0,-9 1-1,-5 1 0,3 0-4,-5 0-4,-1 0-7,1 0-16,-5 5-26,-3 5-35,-6 7-46,-10 3-46</inkml:trace>
  <inkml:trace contextRef="#ctx0" brushRef="#br0" timeOffset="267.0153">4685 2434 419,'0'0'39,"0"0"-2,0 0 5,0 0-4,0 0 4,-10 96 1,16-45-12,4 8-4,-3 7-5,-1 5-9,-2 3 1,-1 0-2,-1-1 4,-1-7-3,-1-5 1,0-6 4,2-6-8,-1-8 1,3-6-4,-2-7-6,-1-9 1,1-9-2,-1-5-2,-1-5 2,0 0-1,0 0-2,1 3 0,-1-2-3,2 0-7,-2-1-9,1 2-17,-1-4-34,0-10-49,0-7-119,0-1-42</inkml:trace>
  <inkml:trace contextRef="#ctx0" brushRef="#br0" timeOffset="739.0423">4908 2892 455,'0'0'40,"0"0"10,0 0-1,0 0-16,80 56-13,-63-37-9,-3 1-4,4 2-1,-5-1-1,1-1-1,-2 2 1,-1 2-1,-4-4 4,-2 2 0,-4 2 3,-1-1 2,-1 4-6,-7-1 3,-1-1-6,-2 0-2,4-8 2,0-2-1,1-6 0,3-5-1,2 1-1,1-5 0,0 0 1,0 0 0,0 0 2,0 0 3,4-11-2,5-7 5,1-6-3,0-3-7,1-2 7,0-3-7,-1 1 5,0 3 1,0 0-4,-1 6 2,1 1-3,-2 2-1,0 6-1,2 4-1,3 2-1,-3 2 0,10 0-1,2 5 0,0 3 0,5 6-1,-1 1 2,-3 4-1,-1 1 3,-2 1 1,-1 0 0,-2 1 0,1 1 2,-4-1-2,-1 1 1,-3 0 4,0 2-5,-4 1 5,-3-5-7,-2 0 1,1-3-4,-2-1-8,0 4-8,0-10-21,0 1-28,0-7-37,0 0-103,0 0-56</inkml:trace>
  <inkml:trace contextRef="#ctx0" brushRef="#br0" timeOffset="912.0522">5457 2677 561,'0'0'37,"0"0"-8,0 0-13,0 0-16,0 0-9,0 0-10,0 0-18,0 0-16,0 0-33,26 12-41,-24 0-100</inkml:trace>
  <inkml:trace contextRef="#ctx0" brushRef="#br0" timeOffset="1379.0789">5709 3006 397,'0'0'51,"0"0"-4,0 0 3,30 85-10,-22-72-8,-2-4-6,-3-4-2,2 2-3,-4-4 0,1 0-4,1 2-3,-3-5 1,0 0-4,0 0-2,1 2 0,-1-1-1,2 1-4,-2-1 0,3 3-2,-1 1 0,4 3 0,1-2-2,-1 2 3,0-1-1,1-2 1,0 3 8,-4-4-8,1-1 2,-1-3-1,0 5 0,0-3 1,0 1 2,-3-3-2,0 0 1,0 0-1,2 0 2,-2 2-2,1-2 1,-1 0-2,2 1-9,-2-1 6,1 0-5,1 0 3,-1 0 1,4 0 0,-2-3-2,3-5 2,0-3 2,1-5-2,2-3 2,-2-2-1,2-5-4,0-2 3,2-3 1,-1-1-1,2 0 2,-2 2-4,0 4 1,1 5-2,-3 7-1,-4 7-4,-1 3-6,-3 4-9,5 0-13,2 4-25,1 5-58,0 7-132,-6 3-39</inkml:trace>
  <inkml:trace contextRef="#ctx0" brushRef="#br0" timeOffset="1595.0912">6151 2922 588,'0'0'45,"0"0"-10,0 0-14,0 0-7,2 91-4,-2-78-5,0-1-1,0 2-4,0-3-2,0 0-2,0-6-8,1 0-13,-1-5-33,0 0-49,0 0-107,0 3-52</inkml:trace>
  <inkml:trace contextRef="#ctx0" brushRef="#br0" timeOffset="1775.1015">6169 2539 389,'0'0'44,"0"0"-15,0 0-16,0 0-21,0 0-22,0 0-49,78 20-91</inkml:trace>
  <inkml:trace contextRef="#ctx0" brushRef="#br0" timeOffset="2338.1337">6586 2777 537,'0'0'54,"0"0"-5,0 0-17,0 0-14,0 0-5,0 0-4,0 0-4,0 0-1,0 0-4,-24-37 0,8 50-2,0 4 0,3 3 0,0 3 0,1 3-1,4 3 2,-1 3-2,3-1 2,2 1-2,0-3 1,1-2-2,1-8 4,2 0 0,0-7-1,0 0 0,0 1 0,0-6-3,3 2 4,-1-6 0,0 2 2,-2-5 0,6 0 1,9-5 0,4-5-1,5-9 1,-2-2 2,-2-4 2,0-1 3,-3-3 1,-2-2 3,-2 0 1,-3-2 0,-1 4-1,-3 2-4,-1 9-1,-2 8-2,-1 5-2,-2 5-2,0 0-5,0 0 0,1 0-3,1 5 1,-1 13 2,2 9 1,0 12-2,-2 2 2,4-3-2,-1 1 3,6-2-1,3-4 2,4-5-1,2-5-2,3-6-2,-6-7-6,1-4-16,0-3-27,-5 0-67,5-3-165,-8 0-2</inkml:trace>
  <inkml:trace contextRef="#ctx0" brushRef="#br0" timeOffset="2652.1517">6887 2385 585,'0'0'46,"0"0"-4,0 0-10,0 0-9,0 0-6,0 0-7,0 0-1,0 0 1,0 0 1,0 0 0,-13 91 1,17-49 2,4 9-4,0 0 2,1 2-7,1 0-4,-1 1 0,-3-3-3,1 2 2,0 0-1,-1 1 3,1-7 0,2-4 1,-1-6-2,1-9 1,0-3 4,-3-8-7,2-5 6,-2-5-8,-3-4-3,0 0-1,-3-3-6,0 0-6,3 0-14,0 0-26,-2-11-58,1 2-119,-2-6-53</inkml:trace>
  <inkml:trace contextRef="#ctx0" brushRef="#br0" timeOffset="3047.1743">7776 2346 693,'0'0'23,"0"0"-4,0 0-2,0 0-6,0 0-5,0 0-4,0 0 0,74-79-1,-41 72-2,5 6-1,1 1-5,3 1-11,-5 9-16,-3 2-31,-4 3-46,-8-2-106,-8 3-57</inkml:trace>
  <inkml:trace contextRef="#ctx0" brushRef="#br0" timeOffset="3208.1835">8006 2414 363,'0'0'39,"0"0"6,-1 96 5,2-54-8,2 7-5,1 1-2,1 0-9,-1-1-3,1 0-4,-1-4-10,-2-5-9,0-3-5,-2-9-12,0-2-32,-2-7-82,-6-1-141</inkml:trace>
  <inkml:trace contextRef="#ctx0" brushRef="#br0" timeOffset="3431.1963">7697 3197 674,'0'0'25,"0"0"-4,0 0-2,0 0-7,88-41-6,-60 30-4,7 1-4,3-1 1,6 0-1,3 1-2,-2 1-4,1-1-10,-4 2-12,-4-1-11,-4 4-15,-6 0-13,-3 3-35,-10-3-61,-4 5-66</inkml:trace>
  <inkml:trace contextRef="#ctx0" brushRef="#br0" timeOffset="3970.2271">8404 2792 495,'0'0'68,"0"0"-10,0 0-18,0 100-10,0-82-8,0-7-4,0-5 0,0-6-1,0 0 0,0 0 0,0 2-3,0-1-2,0 0-2,0 0-1,0 1-2,0 1-1,0-3-3,0 0 0,0 0-2,7-16-1,7-7-1,2-6-1,6-1 3,2-1-2,1 4 2,1 4-2,0 5 1,-3 4 0,-7 6-2,0 3 0,-1 5-1,-2 0-1,3 6 3,-5 6 1,-2 2-1,-3 4 1,-2 1-1,-2 3 0,-2 1 1,0-8 0,0 2 1,0-7 1,0-6-1,0 3 1,0-7 0,0 0 1,0 0 0,0 0 0,0 1-1,0-1 0,0-10-1,5-9-1,2-6 1,2-2-1,0-1 3,2-2-1,-1-1 1,3 0-1,-3 6-1,2 2-1,-3 8 1,-4 7-3,-2 5 0,3 3 0,4 0-2,8 3 1,0 9 0,-2 3-2,-1 5 2,-4 4-1,-2 1-1,1 3-1,-1-1-10,-3 0-11,1-4-23,-1-2-40,-1-8-103,-2-3-101</inkml:trace>
  <inkml:trace contextRef="#ctx0" brushRef="#br0" timeOffset="4250.2431">9117 2467 704,'0'0'28,"0"0"-1,0 0-1,0 0 0,0 0 5,-14 84-9,14-34 2,2 9-6,7 6-6,5 6 0,4 4-2,2 3 0,0-1-3,0 1-3,-1-4 3,-3 1-6,0-5 3,-5-4-2,2 0-4,-3-4 3,-1-4-3,0-4-1,-4-7-4,1-7-5,-1-10-7,-1-9-9,-2-10-12,-1-5-11,-1-6-46,0-1-82,0-16-122</inkml:trace>
  <inkml:trace contextRef="#ctx0" brushRef="#br0" timeOffset="4480.2563">9128 2925 574,'0'0'53,"0"0"-8,0 0-6,52-86-7,-36 74-8,-4 2-6,2 5-4,-4 1-5,4 3-1,0 1-3,-3 0-1,8 0-4,-9 0 0,4 6 0,-5 4-2,-4 6 1,-2 8 0,-3 3-2,-6 7-1,-7 2-4,-8 2-8,-2-1-8,0-5-8,0-7-11,3-5-14,7-9-25,4-6-76,6-2-101</inkml:trace>
  <inkml:trace contextRef="#ctx0" brushRef="#br0" timeOffset="4707.2692">9449 2294 679,'0'0'31,"0"0"-8,0 0-4,0 0-3,0 0 0,0 0-1,32 94 0,-19-41 2,-2 7-5,0 0 3,1 2-6,0-3-5,1-3-2,-1-7-5,2-6 0,-1-9-2,-1-6-2,-2-10-5,-6-9-12,-1-4-22,1-2-37,1 0-81,-1-1-133</inkml:trace>
  <inkml:trace contextRef="#ctx0" brushRef="#br0" timeOffset="5011.2866">9761 2900 568,'0'0'31,"0"0"2,0 0-1,0 0-9,0 0-9,0 0-5,86-87-1,-72 69 0,-2-4 1,-2-1-1,-6 7 0,-3 0-2,-1-3-3,-9 2-2,-5-2 0,0 4-2,1 8 0,-2 4 0,0 3-1,-2 5 2,-3 12-1,3 5 0,4 7-2,4 6 0,2 3 0,6 1 2,1 1-1,1-3 0,9-5 1,3-2 1,3-6-1,3-4 2,3-5-3,2-6-6,4-4-13,2-2-31,0-3-48,1-3-119,-4-6-52</inkml:trace>
  <inkml:trace contextRef="#ctx0" brushRef="#br0" timeOffset="5526.3161">10026 2787 439,'0'0'50,"0"0"4,0 0-6,23 84-10,-14-55-11,1-4-4,-3-1-7,-1-2 0,-2-7-4,-1 0-1,0-7-3,-3-3 4,3 2 3,-3-7 3,0 0 3,0 0-3,0 0-3,0 2-2,0-2-2,0 0-2,1 0-4,1-10-2,0-9 1,3-4-1,2-3 1,1 0-2,1 0-1,0 2-2,-1 9 1,0 0-2,-2 10 3,-3 2-4,0-1-1,1 4-1,3 0-1,3 7 3,2 5 1,-5 4 0,1 2-2,-3 2 1,-2-6-3,0 3 4,-2-6 0,-1-5 1,2 0 3,-2-6 1,0 0 1,0 0 0,0 2 0,1-1 0,-1-1 0,0 2-1,2-2 0,-2 0 0,1-3-1,2-11 2,2-4-4,3-9 2,-1-1 0,5 1-2,2-2 2,1 3-3,3 3 0,-1 7-1,-3 6 0,-7 5-2,2 5 3,1 0-3,0 7 0,2 6 1,-2 6-4,-6 4 3,0 1-2,-2 1-3,-1 2-5,1-8-7,-1 3-22,2-3-37,0-5-89,6 5-131</inkml:trace>
  <inkml:trace contextRef="#ctx0" brushRef="#br0" timeOffset="5814.3326">10653 2890 644,'0'0'45,"0"0"-12,0 0-10,0 0-9,6-95-1,-1 69-1,-1-3 0,1 2 0,-2-2-2,-1 1 2,-1 8-2,-1 3 2,0 4-3,0 8-2,-3-3-4,0 5-3,-5 3 0,-1 0-5,-1 11 2,-3 9-1,3 11 1,0 4 0,3 3 2,2 0-1,4-2-1,1-1-2,3-6-1,5-4-9,1-4-2,3-8-11,-1-4-11,2-3-25,4-6-37,0 0-64,-2-5-107</inkml:trace>
  <inkml:trace contextRef="#ctx0" brushRef="#br0" timeOffset="6190.3541">10793 2726 479,'0'0'61,"0"0"-2,0 0-9,11 113-16,-11-76-7,0 4-8,-2-6-6,1-3-6,1-3 1,0-11-3,1-2 2,2-8 2,0-6 3,0 3 4,1-5 3,6-7-4,2-5-1,4-8-4,-3-2-3,-1-7 0,2-3-4,-2-3 1,0-2-2,2-4 0,0 4-2,0 2 2,0 3-4,1 6-1,-6 9 1,2 5 0,-3 7-2,-1 5 1,6 0-1,-3 14 0,2 10 0,-2 5 0,-5 5 3,-2 4-4,-1-1 1,-1 2 0,-1-5-1,2-6-2,1-8 1,0-5-4,0-6-5,-2-6-15,2 2-23,-3-5-45,0 0-82,0-3-101</inkml:trace>
  <inkml:trace contextRef="#ctx0" brushRef="#br0" timeOffset="6439.3683">11123 2049 632,'0'0'54,"0"0"-6,0 0-15,0 0-10,26 106-9,-20-68-6,4 7-3,0 4-2,2 2-3,-1 3 2,1 4 5,-1 0-6,1 0 2,-5-1-11,-1-3-14,-2 0-17,-4-5-45,0-6-84,-7-7-125</inkml:trace>
  <inkml:trace contextRef="#ctx0" brushRef="#br0" timeOffset="6607.3779">11180 2750 634,'0'0'38,"0"0"-6,0 0-6,0 0-13,99-58-12,-74 43-12,1-2-12,0 0-21,1 3-34,-1-1-68,-1 4-119</inkml:trace>
  <inkml:trace contextRef="#ctx0" brushRef="#br0" timeOffset="6946.3973">11495 2632 619,'0'0'59,"0"0"-13,0 0-17,0 0-11,0 0-7,0 0 0,0 0-1,0 0-1,-100 89-3,80-60-2,2-6-3,8-4-2,3-9-1,4-4 0,3-1-3,0-1 0,0 1-2,6 0-2,6-5-6,5-5 1,5-5 2,-1-4 3,-2-3 9,-3-1 3,0 0 2,-5-1 0,-2 6 1,-2-1 0,-2 7 1,-4 2 1,2 0 2,-3 5 0,0 0-3,0 0-2,1 0-3,1 0-2,1 12-1,1 8 1,2 4-1,5-1 0,4 0-4,4-5-7,7-5-20,4-8-42,3-5-110,5-8-115</inkml:trace>
  <inkml:trace contextRef="#ctx0" brushRef="#br0" timeOffset="7175.4104">11839 2086 633,'0'0'45,"0"0"1,0 0-6,0 0-8,7 108-14,-4-57-3,3 4-8,-4 3-2,1-2 4,0 1-6,0-2 4,-1-3-7,-1-4-7,1-4-6,-2-8-12,0-4-15,0-9-35,-5-7-40,-5-8-54,2-3-58</inkml:trace>
  <inkml:trace contextRef="#ctx0" brushRef="#br0" timeOffset="7359.4209">11804 2609 583,'0'0'61,"0"0"-10,0 0-11,100-54-21,-74 41-1,0 3-14,0 5 4,-3 5 6,0 3-10,-1 9 3,-3 7-5,-5 4-4,-2 2 1,-4 4-1,-5-2 0,-1 2-12,-2-2-6,0-8-9,0-1-19,-2-7-58,2-5-98,0 1-74</inkml:trace>
  <inkml:trace contextRef="#ctx0" brushRef="#br0" timeOffset="7488.4283">12080 2461 345,'0'0'-80,"0"0"-122</inkml:trace>
  <inkml:trace contextRef="#ctx0" brushRef="#br0" timeOffset="7970.4559">12390 2626 568,'0'0'49,"0"0"-15,0 0-15,-45 90-6,38-75-3,4-6-3,1-4 5,2 0 2,0-5-1,0 0 2,0 0 0,0 0 0,0 2 1,0-1-3,0 1 0,0 0-1,0-1-1,0 1-1,0-1-3,0 1-2,0-2 1,3 0 1,12-3 1,6-9-1,8-5-1,-1-3 1,1-2-2,-2 0 0,-1 1 1,-3 1-4,-1 5 1,-9 3-2,-4 6-3,1 4 0,-3 2-1,3 7-2,2 8 2,-4 4 2,-3 7 0,-2 3 2,0 0-1,0 0-1,-1-2 0,2-9 1,1-3-1,-1-6 4,-1-6-2,6 0-1,4-3 0,3-1-1,5-10 1,-1-2-2,-3-1 2,-3 3-1,-4 2-1,-3 3 0,-4 3-3,2 1-2,-1 2 1,3 3 0,3 11 2,8 6 3,1 6-2,5 0 3,8 4-2,4-4-6,9-7-12,-2-6-22,0-10-51,-3-3-83,-12-13-125</inkml:trace>
  <inkml:trace contextRef="#ctx0" brushRef="#br0" timeOffset="8934.511">4004 3754 687,'0'0'16,"0"0"3,0 0 1,0 0-1,0 0-4,0 0-5,0 0 1,0 0-1,0 0-2,20 8 3,7-4-2,9 1-2,6 0 1,10 3-3,8 0 0,7 0 0,8 2-2,8-3-1,8 1 0,6-3 1,9-3-1,8-2 0,8 0-1,5 0-1,6-5-1,6-2 2,7-3-2,2 0 1,5 2 2,6 0-2,0 4 0,3 0 1,3 3-2,0 1 1,2 0 0,-2 1 0,3 4 1,-3 2-1,-2-3 1,2-1-1,-5 0 0,1-3 1,-1 0 0,-2 0 0,-2 0-2,-3-2 1,-2-1 0,-3 2-1,-3 0 3,-3 1-1,-1 0-1,-2 0-1,-3 0-1,-3 0 1,0 0 2,-3 0 0,-1 0-1,-1-3 0,-2 0-1,2-1 1,-1-3-1,-1-1 2,0-2-2,-1 1 1,-2-1 1,-3 0-2,-3 1 1,-1 4-1,-5 0-2,-4 2 2,-4 1 0,-5 2-1,-2 0 2,-5 3-2,-2 1 1,-4 2 1,-1-4 1,-3 0 1,-1 0 1,-1-2-1,-1 0 0,0 0-2,-1-6 0,0 0 1,-3-2-1,-2 2 0,-4 0 0,-3 1-1,-6 2 1,-4 2 0,-6 1 0,-3 0 1,-6 0-1,-6 0 0,-5 3 1,-7-2-1,-4-1 0,-7 2 2,-6-2-2,1 0 5,-6 0-3,0 0 1,0 0 1,2 0-2,-1 1 1,2-1 0,-2 0 0,1 0-1,-1 0-2,1 2-1,-1-2-3,1 1-3,-2-1-7,0 0-15,0 2-43,-2-2-182,-12 0-72</inkml:trace>
  <inkml:trace contextRef="#ctx0" brushRef="#br0" timeOffset="10987.6285">16069 2248 391,'0'0'42,"0"0"14,0 0 0,0 0-3,0 0-12,0 0-8,0 0-7,36-88-2,-36 78-5,0-9-5,-7-2-4,-3 0-3,-2 1-2,-5 2-3,-3 1 1,-1 0-2,-2 2 1,-3 1-1,0 6-2,-1 1 1,1 7-1,3 0 1,-2 10-2,1 4 1,1 3-2,2 7 2,2-2-1,5 4 1,4 1 1,4 0-2,5 0 0,1 2 1,3-2-1,5-2 2,5 1-1,2 0 0,2 0 0,2 1 1,3 4-2,2-1 3,2 5 8,1 0-7,-1 6 7,-1-2-5,-2 0-5,-3-1 1,-5-2 0,-4-2 0,-6-2-3,-5-2 4,-3-3-1,-11 0 0,-5-3 1,-7-4-1,-5 1 0,-3-4 2,-4-5 1,4-3 0,2-5 1,9-1 0,4-3 3,6 0 1,3 0 2,1 0 0,3-8 0,-1 1-4,4-5-2,0 2-1,3-5-1,0-6-1,0 3 0,0-1-1,3 2-2,-1 7-1,-2 5-7,0-6-10,0 7-14,0-3-25,0 3-49,0 4-83,0-2-96</inkml:trace>
  <inkml:trace contextRef="#ctx0" brushRef="#br0" timeOffset="11659.6669">16617 2656 531,'0'0'46,"0"0"4,0 0-10,-56-85-12,38 73-11,0 5-5,-4 7-3,-4 0-4,-5 12 1,-3 5-4,-5 5 2,0 3-1,1 2 1,2 2 1,4-2 0,8 0-3,5-2 1,7-1-2,6-1 0,6-2 1,0 0-1,6-2-2,6-5 2,7-2-4,5-4 3,5-6 1,3-2-1,4-2 1,0-11-1,2-4-1,-2-3 1,0-3 2,-3 1-1,-2-3 6,-3 1-5,-4 1 3,-4 1-2,-3 3 0,-8 6 5,-3 4 4,-3 6 1,-3 3-1,0-2-4,0 2-6,0 0-2,0 3-2,0 18 1,0 15 1,-2 14 1,-5 7 0,0 6 0,-3 6-3,1 0 4,2-1-2,1-1 1,0-3 4,3-1-3,2-3 3,1 2 3,0-7-1,0-1 1,0-5-1,0-8-2,0-7-2,0-11-1,0-11-1,0-3 0,0-5 2,1-1 0,6-3 2,2-4 0,6-16-1,8-10-1,3-8-1,4-9 1,3-3 0,4-3-2,-1-1 2,3 6-3,-5 3 3,0 5-2,-7 9-5,-2 2 6,-8 7-8,-4 7 7,-7 8-1,-3 4-1,-3 3 0,0-2-2,0 2-3,1 0 1,-1-2-1,0 2-2,2-1-3,-2 1-8,0-2-8,1 2-12,-1-1-28,0-1-61,0-1-164,-4 2-12</inkml:trace>
  <inkml:trace contextRef="#ctx0" brushRef="#br0" timeOffset="12430.711">18294 2944 649,'0'0'41,"0"0"-4,0 0-10,-23-80-11,1 48-6,-5-1-4,-5-2 2,-4-3 0,-2-4 4,-2-2-3,1-5-4,3-3 2,2-1-5,7 1 4,5-2 0,9 1-2,7 6-2,6 6-3,0 7 0,14 6-4,4 8 2,4 8-1,9 5-1,4 7-1,6 4-3,1 14 0,1 8-3,-4 9-2,-5 4-2,-10 7 1,-11 3-6,-11 3 0,-5 2 9,-15 2 4,-9-2 10,-5-2 2,-1-2 1,-1-5 4,0-5 0,6-3 3,2-5 1,5-4 3,5-2-1,7-7 1,3-5-5,6 1-2,0-4-2,9 5-2,8-8 0,8-3-2,8-5-1,8 0 0,8-10-1,8-1-1,6-3 1,2 1-1,0 2 0,-1 1 0,-7 3-1,-3 2 0,-11 5 1,-6 0 0,-14 0 1,-9 4-1,-8-3-1,-6-1 0,1 4 0,2-1-3,-3 4-2,0 3-9,-10 2-23,-9 1-46,-2-6-91,0 1-128</inkml:trace>
  <inkml:trace contextRef="#ctx0" brushRef="#br0" timeOffset="13078.7481">19484 2424 522,'0'0'29,"0"0"8,0 0 2,0 0-12,0 0-12,0 0-13,0 0 2,0 0 8,-3 101-4,6-45 6,1-1-6,1 1-1,1-3 2,1-6 1,-2-7 4,1-8-3,-1-11-1,-2-8 2,-2-9 1,-1-4 4,0 0 4,0 0-3,0-2-2,0-18-5,0-8-4,0-9 0,0 3-2,0-4-1,0 0-2,6-4 1,2 2-3,4-2-7,5 3 5,1 3-7,3 9 5,2 6 3,-1 9-1,1 8-1,-1 4 1,0 13-2,-5 9-2,0 7 11,-5 7-6,-2 0 5,-3 0-3,-2-2-4,-4-2 1,1-11 1,-2-3 2,0-6-1,0-5 4,0-2-2,0-5 0,0 0 3,0 0-3,0 0 2,0 0-2,1 0-1,0-9-1,4-6 1,-1-7-2,6 0 1,0-5 0,5-4 0,2-3-1,5-5-7,2 1 8,1 1-10,1 5 9,-1 6 1,-2 7-5,-9 7 3,1 8-1,-2 4-1,-2 11 4,4 8-4,-5 9 1,-3 4 10,-3 3-6,-2 6 4,-2-4-3,0 0-7,-2-5-3,-1-5-7,3-8-9,-1-7-21,1-2-38,3-5-81,7-1-134</inkml:trace>
  <inkml:trace contextRef="#ctx0" brushRef="#br0" timeOffset="13887.7943">20334 2450 594,'0'0'43,"0"0"-8,0 0-1,0 0 1,0 0-12,-19 84-2,12-49-8,1 1-6,0-3-1,5-3-3,1-4-1,0-4-1,7-7 1,8-4-1,4-7 1,4-4-1,4-1 1,2-11 0,4-7-2,-1-3 2,1-3-3,-2-6 2,-2 0-3,-3-3-4,-4-2 5,-2-1-5,-3 0 5,-4-1 3,-3 3-1,-1 3 2,-3 10 3,-4 10-4,0 7 2,-2 5-2,0 0-2,0 0 1,-4 10-1,-8 14-1,-1 7 1,-4 8-1,2 2 1,2-2 8,5 2-5,5-4 5,3-3-5,4-6-4,9-2 2,4-6 0,6-3 0,2-5 1,4-7-2,0-3 0,1-2 0,0-5 1,-1-8 1,-1-3-2,-5-3-1,-3 0 1,-1-3 2,-4-2-1,-1-3-1,-4-5-8,0-4 5,-1-1-4,-2-2 9,2-1 0,-2-1 0,2 2 0,-2 2-1,-3 12 1,1 5 0,-4 9 0,1 7 0,-1 0 0,-1 4-3,0 0-1,0 15 1,-1 13-1,-7 13 3,0 8-1,-2 4 1,1 1 6,3 1-4,6-4 5,0-2-2,12-5-3,9-7 2,7-5 0,5-5-1,5-8-3,2-6 4,2-9-4,2-4 0,0-9 0,-3-8-4,-1-6 4,-2-3 0,-5-3 0,-6-5-1,-5-3-9,-4-3 5,-8-4-2,-3-5 2,-4-4 8,-3-2-4,0-3 3,-2 3-1,-5 3 1,3 8 0,0 13 2,-1 10 0,2 10 0,2 7-1,1 0-5,0 4-1,-2 1 0,2 17-1,-1 15 2,1 20 2,0 6-3,-2 3 4,2 6-3,-1-4 5,1-4 4,0-2-7,0-5 5,0-7-7,1-5-1,5-7-1,0-8-2,-2-9-7,-1-6-4,-1-7-4,-2-4-7,0 0-9,0 0-20,0-3-28,0-10-31,0-1-34,-6-7-42</inkml:trace>
  <inkml:trace contextRef="#ctx0" brushRef="#br0" timeOffset="14060.8042">21266 2605 633,'0'0'60,"0"0"-19,0 0-11,0 0-7,0 0-5,0 0-3,0 0-10,88-61 3,-45 44-9,5 0 5,4 3 1,0 2-5,-4 1 0,-4 2-1,-6 1-4,-12 4-2,-12 1-10,-5 3-17,-9 0-19,4 0-32,1 1-59,0 8-146</inkml:trace>
  <inkml:trace contextRef="#ctx0" brushRef="#br0" timeOffset="14239.8145">22341 2517 760,'0'0'36,"0"0"-2,0 0-11,0 0-10,0 0-8,0 0-5,0 0-4,0 0-5,0 0-7,0 0-15,-5-7-27,-10 0-63,-9 2-175,-9 5-9</inkml:trace>
  <inkml:trace contextRef="#ctx0" brushRef="#br0" timeOffset="15058.8613">15531 3693 429,'0'0'75,"0"0"-4,0 0-12,0 0-14,0 0-16,0 0-11,0 0-10,0 0-3,0 0-1,0 0 2,-27 0 4,46 0 1,8 0 4,4 0 2,2 3-2,6 0-1,3 3-1,5-1-1,7-2-2,10 2-1,8-1-2,11-1 0,10-3-1,11 0-2,10 0-1,9 0-2,5-2 0,5-1 0,7 0-1,3-1 0,6 1-1,3 3 0,4-4 1,1 1 0,6 0 2,1 2-2,1-2 1,3 0-1,0 0 0,-1-2 0,0 2 1,-1-1 0,-1-1 0,1-1-1,-1 0 1,-2 0-1,2-1 1,-5 0-3,2-3 3,-4 3-1,-4-3 0,0 1 1,-5 0-2,-8 1 1,-2 2-1,-9 1 1,-7 3 0,-7 0 1,-6 2-1,-11 0-1,-5 0 0,-5 2 0,-7 3 0,-7 0 1,-3-1 0,-5 3 0,-3-2 1,-4-4-1,-2 1 1,-3-2-1,-6 0 1,0-2-1,-5-4 0,-2-2 0,-3 0-1,-5-1 1,-2 1 1,-3 1-2,-10 2 2,-3 0-1,-5 5 0,-6-3 2,0 3-3,-5 0 0,0 0 0,0 0-1,2 0 1,-1 0-2,1 0-4,-1 0-4,1 0-9,-1 0-9,1 0-19,-2 0-51,3-4-140,-2 0-71</inkml:trace>
  <inkml:trace contextRef="#ctx0" brushRef="#br0" timeOffset="15215.8703">22822 3422 803,'0'0'-3,"0"0"-1,0 0-6,0 0-17,0 0-49,0 0-101,0 0-126</inkml:trace>
  <inkml:trace contextRef="#ctx0" brushRef="#br0" timeOffset="18371.0508">9637 5516 382,'0'0'43,"0"0"1,0 0-6,0 0-8,0 0-10,0 0-3,0 0 0,0 0 1,0 0 0,0-10 3,-1 22 0,1 8-3,0 8-2,0-1-2,0 3-5,1 2-1,5-2-2,1 2 1,0-3 2,5-2-4,-2-1 4,5-5-6,0-1 1,4-6-3,3-6 0,1-3-1,1-5 2,1-1 0,-2-11-4,2-2 5,-2-3-5,-3-1 4,-4-2 0,0 1 1,-6 1 2,-1-2-1,-5 4 3,-1-1-1,0-3 0,-2 1 2,-1-1-2,0 2-1,2 6 2,-2 6-5,0 0 0,0 6 0,0-1-1,0 1-1,0-2 1,0 0-1,0 1 0,0-1-1,0 2 0,0 0 1,0 2 1,0 13 0,0 8 1,0 9 0,0 2-1,0 7 1,0 2 5,0 10-4,0 9 11,-3 4-3,0 8-1,-1 4 1,1 1-8,-2 1-1,1-3-4,-2-4 3,2-5 2,-5-5-3,2-5 4,-2-6-4,-4-5-1,-1-4 1,-5-6-2,-1-5 2,-5-4 0,-1-6-1,-3-5 1,-1-5 3,-3-7-3,1-5 2,0-3 0,2-11-2,2-8 3,4-6-2,8-4 1,3-10-1,8-4 0,5-4-2,6-4-1,11-3 2,8 0-1,3-3 4,5 0-2,1-1-2,1 3 1,1-2-2,1 5 2,-3 4-1,2 4 1,-4 6-1,-6 6 0,-3 8 0,-7 8 1,-6 4-1,-4 7-5,-4 4 5,1 1-3,-3 3-2,0-2 2,0 2-11,0 0-4,0 0-8,0 0-8,0 0-15,-3 2-34,-5 5-48,1 0-145,4-4 9</inkml:trace>
  <inkml:trace contextRef="#ctx0" brushRef="#br0" timeOffset="19019.0878">10702 5192 513,'0'0'49,"0"0"-4,0 0-17,-79-78-3,52 57-3,-2 3-1,3 0 0,1 3-7,8 5-3,1 5-5,7 2-4,-3 3-3,-3 3-2,1 11 0,-3 8 1,3 7 2,-1 3 4,5 4-4,3 0 4,1-1-3,5 0-1,1-4 2,1-4-1,9-2 1,2-4-1,4-3 1,0-4 0,-2-6 0,4-4 2,2-4-1,0-7 1,6-5-1,-1-8-1,-2-2 0,-3-4 0,-4-3 1,-3-1-2,-3-3 2,-4-6-4,-5-2 5,-1-3-3,0-4 3,-3-3 2,-1-4-3,-2 0 4,0 1-4,-1 3 3,1 7-1,2 7 1,1 12-1,2 9 1,1 9-2,0 7-3,0-1-2,0 1-3,0 0-1,0 0 2,0 16 2,0 12 1,6 13 1,-1 7-1,5 7 1,-1 3 0,1-2 2,5-3-1,1-3 4,2-6 1,4-5-5,0-3 4,2-8-6,2-4 0,0-4 1,0-5-2,-4-2-1,1-4-4,-7-1-6,-1 1-8,0-1-18,-3 1-31,7 3-41,-8 5-113,4 3-65</inkml:trace>
  <inkml:trace contextRef="#ctx0" brushRef="#br0" timeOffset="19647.1238">11406 5624 627,'0'0'20,"0"0"0,0 0-1,0 0-2,0 0 0,0 0 0,0 0-1,8 97-1,1-54-1,0-1-4,0-1 1,2-2-5,-2-5-2,0-7 1,-3-8-1,-3-8 0,1-3-1,-2-3 1,-1-2 1,1 1 3,-2-4 4,0 0-1,0-1-1,1-14-4,2-8-2,0-7-1,0-3-4,2-3 1,1 0-2,3-2 2,4 2 0,0 1-1,3 6-1,-6 10 0,3 6-1,-4 6 0,2 7-1,6 7 0,-2 11 1,5 8 1,-4 8-4,-3 2 5,-3 2-1,-1-1-2,-3-3 7,-3-5-4,-1-7 1,-2-12 1,2-4 0,-2-6 4,0 0-1,0 0 2,0 2 1,1-1-2,-1-1-1,0 0-2,0 0 0,0-14-2,0-5-4,3-10 4,3-3-5,3-3 4,2-3 2,3 0-2,1 1 1,4 1-1,-3 7-1,3 8-1,-8 7-1,1 9 0,2 5 1,-2 3 1,5 12-1,-4 7 0,0 5 0,-4 4 1,-2 1-2,-2 0 2,0-2-1,1-3 2,0 0 5,0-11-6,0-1-7,0-5-21,-3-5-48,6-5-96,-1 0-129</inkml:trace>
  <inkml:trace contextRef="#ctx0" brushRef="#br0" timeOffset="20007.1443">12348 5597 621,'0'0'45,"0"0"-6,0 0-8,0 0-11,0 0-8,0 0-1,0 0-3,-81 71 0,71-47-4,0-2-3,2 0 0,4-8 0,3 2 0,-1-6 0,2 1-3,2 1 1,3-5 0,7 3-1,2-6 0,5-4-1,7 0-1,-3 0 0,2-4 2,-2-4 1,0-1 1,-4-3 0,-2 0 1,-7 3 0,-1-4 1,-3-2 1,-5-2 1,-1-5-1,0 1 0,-7-1 0,-3 2-2,-3 4 0,-3 2-1,3 7-1,-3 4 0,-1 3-4,-2 4 0,-4 10-7,7 4-13,3 1-20,6-2-40,7 2-65,1-4-129</inkml:trace>
  <inkml:trace contextRef="#ctx0" brushRef="#br0" timeOffset="20555.1757">13062 5454 522,'0'0'56,"0"0"0,0 0-11,0 0-15,0 0-10,-89-44-7,66 44-4,0 0-1,0 13-2,0 3-2,1 10-1,-2 5-2,1 5 1,1 3-2,5-1 2,0-1-2,5-5 0,4-8-1,5-5 1,3-2-1,2-2 2,8-1-1,5-6 2,5-5 0,3-3-3,5-3 2,0-9 0,1-3-1,0-2 2,-2-2-1,-3-1 1,-4-1 1,-4 0-2,-3-1 2,-4-3 1,-5-2-1,-1-4-2,-3-5 1,0-6-3,-1-1 2,-5-3-2,0-8 3,-1-2 0,0-3-1,2 0 6,2 5-2,3 7 3,0 11 2,0 14-4,0 7-3,2 10-3,-2 5-2,4 0 1,5 10 1,1 12 0,3 12 2,0 10 1,-3 9 2,0 5-4,-4 1 3,1 0-6,-1 1 1,1-5 4,3-1-3,3 2 8,5-5-4,2-2 5,6-2 0,4-5-4,2-5-1,-1-3-3,-1-6 2,-4-6-5,-3-1 2,-3-6-8,-4-3-7,-6-5-9,-1-2-17,1-2-31,0-3-69,8-3-154,0-7-1</inkml:trace>
  <inkml:trace contextRef="#ctx0" brushRef="#br0" timeOffset="21151.2098">13662 5268 612,'0'0'36,"0"0"0,0 0-4,0 0-6,0 0-1,0 0-3,0 0 3,0 0-5,0 0 0,36 98-3,-34-60-4,-2 2-2,0 2-3,0 2-3,-3-3 0,1 0-3,2-7 0,0-2-1,0-10 0,0-3 0,0-9 3,0-5-4,0 2 1,0-7 1,0 0 1,0 0 1,0 0 1,-4-8-3,-3-9-3,-5-9 0,3-6-2,1-6 3,-1-6 0,2-4 2,3-1-2,2-1 2,2-1-3,2 5 2,6 3-2,2 8-3,-1 6 5,-2 12-4,-4 5 5,1 10-3,-4 2-1,5 0 3,5 5-7,6 12 9,3 9-4,2 6-1,1 4 6,1 3-5,3 0 2,6 0 0,3-1 0,8-2 0,5 0 4,7-6-2,4-4 1,3-3 0,0-7-2,-2-2 0,-7-4 1,-5-3-3,-9-2 1,-5-3 0,-5-2 0,-6 0 1,-5-9 1,-4-6 1,-5-7-1,-5-5-1,-1-6-1,-3-8 0,0-3-1,0-5 1,-6-3-2,-1-2 2,0 0-1,0 2-4,1 6 4,0 5-4,0 9 3,2 10 0,-2 5-3,4 6-2,-1 7-6,1 0 0,2 4-3,-1-2-5,1 2-6,-2 0-10,1 0-15,-4 0-26,1 7-50,-2 10-161,2 7-1</inkml:trace>
  <inkml:trace contextRef="#ctx0" brushRef="#br0" timeOffset="21328.2199">15150 5513 766,'0'0'6,"0"0"4,0 0 3,0 0-3,0 0-4,0 0-6,0 0-3,81-36-7,-80 31-16,0-5-28,-1 0-60,-4 0-110,-13-2-68</inkml:trace>
  <inkml:trace contextRef="#ctx0" brushRef="#br0" timeOffset="22227.2713">8304 6825 365,'0'0'-28,"0"0"14,-97-2 17,72 2 13,7 0 8,1 2 4,6-1 5,5-1 6,2 2 6,4-2-3,-1 0-8,1 0-11,-2 0-8,2 0 1,0 0 3,0 0 5,2 1 1,12 1-3,9 1-4,8 0-4,3 1-4,6 0-2,6-2 0,2 3-3,8-4-1,6 3 0,9-4-1,8 0-1,10 0 1,9 0-2,10-7 0,8 0 0,8-1 0,6-1-1,5 0 2,1 2-2,2 0 1,-2 0 0,2 4-2,-5 0 2,0 3-1,0 0 0,-3 1 0,0 4-1,1-1 1,1-1 0,1 0 0,4-3 1,1 0-2,4 0 2,2-7-1,2-2 1,0 0-2,0-2 2,2 0-2,-4 4 2,-1 0 0,-5 2 0,-3 5 1,-3 0-2,-6 0 0,-2 5 0,-2 4 0,-4 1 0,1 0 2,-2 2-2,0-5 0,-2 0 0,2-2-3,0-2 3,1-1 0,-1-2 0,2 0 0,-4-7-1,2 0 0,-1-1 1,-2-1 0,-2 0 0,-5 1 1,-3 3-1,-3 0 1,-3 0-1,-1 0-1,-3 3 1,-4-1-2,-3-1 0,-1 1 2,-2 1-2,-2-2 2,-3 1 0,-3 0-1,-5-2 0,-6 1 1,-4 1 0,-8 0 1,-7 0 0,-6-1-1,-9 2 1,-9-1-1,-10 1 1,-6 2 2,-6 0-1,0 0 1,0 0 0,1 0-2,0 0 0,1 0 0,-2 0-3,0 0-1,0 0-5,0 0-5,0 0-13,0 0-15,-4-1-34,-5-1-72,-7-3-142</inkml:trace>
  <inkml:trace contextRef="#ctx0" brushRef="#br0" timeOffset="28126.6088">10121 8497 214,'0'0'50,"0"0"1,0 0-3,0 0-4,0 0-3,0 0-5,0 0-2,0 0-6,0 0-3,0 0-2,9 17-7,-9-16-2,0 0 0,1 1-1,-1-2 2,0 0-4,0 0-3,0-14-8,-4-8 1,-6-4-2,-2-3 1,-2 2 0,-1 1 0,-2 1 1,0 3-1,-5 2 0,1 6-2,0 4-2,-2 7-1,-1 3 1,-1 3 1,3 7-1,0 3 1,2 1 2,4 3 1,2 3-2,2 1 4,3 4-2,1 2 0,5 3 5,0 4-6,3 0 5,0 3-4,2-2 0,5-3 2,1-3 0,3-2 0,2-3 0,1-2 1,1-5-1,3-3 0,1-3 2,2-2 0,0-4-1,2-4 3,-1-1 0,0-5 1,-1-7 2,1-3 0,-5-3 1,1-3 0,-5-2 1,0-5-2,-3 0 0,-4-2-4,-2-4-1,-1-3 1,-3-2-5,0-5 2,0-6 0,0-6-2,-3-6 1,-3-5-2,2 1 3,-2-3-3,0 2 2,-1 4 1,1 3-4,2 7 4,0 8-2,-1 7 1,2 13 3,-1 12-1,4 8 0,-3 1 1,2-1-4,-1 0-1,1 3 0,1 2-3,-2-2 0,2 2 2,-1 13 0,-1 5 2,2 9-1,0 8 1,2 1 4,2 3-5,5 6 4,-2-1-4,3 5 0,2 0 3,-1 6-2,3 3 2,0 5 0,-2 6 3,0 0 1,0 5 0,-2-1-1,0 0-3,0-3-1,-2-5 0,2-6-1,-2-9 1,1-7-2,-2-8 2,2-13-1,-5-3 1,1-10 0,-4-5-1,1 1 1,-2-5-2,0 0 2,0 0 1,1 2 1,-1-2-1,0 0-1,1 1-2,-1-1-1,0 0-4,0-1-8,0-11-8,0-6-24,-4-6-35,0-1-46,1 1-87,0-1-60</inkml:trace>
  <inkml:trace contextRef="#ctx0" brushRef="#br0" timeOffset="28415.6253">10752 8337 579,'0'0'24,"0"0"1,0 0 1,0 0-2,0 0-4,0 0-3,0 0-6,0 0-1,81 12-1,-54-12 0,6 0 0,4 0-2,0 0-1,5-5-4,-3-3-1,-1 0 0,-2 0-1,-3-2 0,-4 0-1,-3 0 0,-7 3-1,-9 4-5,-4 1-8,-6 2-13,0 0-28,0 0-29,0 0-49,-5 10-82,-9 5-19</inkml:trace>
  <inkml:trace contextRef="#ctx0" brushRef="#br0" timeOffset="28735.6436">10940 8511 607,'0'0'37,"0"0"0,0 0-4,0 0-8,0 0-9,0 0-4,0 0-4,0 0 0,0 0 1,0 0-3,20 3-1,1-6-1,1 3 1,1 0-4,0 0 0,-5 0-1,1 0-3,-1 0 2,-4 0 1,6 0-1,-3 0 4,-4 0-3,6 0 1,-9 0 1,-6 0-1,2 0-2,-1 0 2,1 0-1,0 0 0,0 0 0,-6 0-1,0 0 1,0 0-1,2 0-5,-1 0-7,-1 0-11,0 0-16,2 0-21,-2 0-40,0 0-63,0 0-105</inkml:trace>
  <inkml:trace contextRef="#ctx0" brushRef="#br0" timeOffset="29458.6849">12670 7744 438,'0'0'49,"0"0"3,0 0-4,0 0-7,0 0-8,0 0-6,0 0-3,-4-82-4,1 72-3,-1 1-3,-4 6-3,-7 3-3,-3 0-4,-9 12 0,-2 6-1,-5 8-1,-2 6 0,-4 4 2,-2 7-2,-4 3 3,1 4-1,0 4 0,7 0 2,7 4-1,5-1-1,8 3-1,5 0 0,9 0-2,2 0 2,2-2 1,8 0-4,5-2 2,3-3-2,4-2 1,3-3 1,2-2 1,4-6 2,2-2-3,4-4 1,1 0-1,2-3 0,1-1 0,1-5 1,-1-1 1,0-6-1,-1-4 0,-2-4 1,-6-5 1,-8-1 0,-2-3 0,-8 1 2,-5-2 0,0 0 0,-7 0 0,0 0 0,0 0 0,2 0 1,-1 0-1,1 0-2,-1 0-1,1 0-1,-1 0-2,1 0 0,-1 0-1,1 0-1,-2-2-1,0 2-1,1-1-6,-1-1-8,1-3-7,-1-7-15,0-5-22,0 3-65,-1-6-180,-3 0-12</inkml:trace>
  <inkml:trace contextRef="#ctx0" brushRef="#br0" timeOffset="33038.8897">13258 8160 293,'0'0'53,"0"0"-2,0 0-3,0 0-4,0 0-3,0 0-3,46 83-7,-44-72-3,1-2-4,0-4-4,0-1-1,-3-4 1,0 0-2,0 0-2,6 0-3,2-8-5,5-8-2,0-6-2,-2-5 0,0 0 1,-4 1 3,-1-3-5,-1 2 2,-1-2-1,-3 0 0,2 0-2,-2 0 2,-1 0-3,2 9 0,-1 0 3,-1 8-4,0 4 2,2 2-3,-2 6 1,0-1 0,0 1-1,0-2 1,1 2-3,2 0 2,2 11 0,2 9 3,3 8 1,-3 6 0,-1 0 2,0 3 0,0-1 0,-1 1 0,0-1 0,-1 0-1,-1-2-1,1 0 0,-1-4-3,2 0-2,0-1 4,-1 2-2,2-3 3,0 3 0,-1-3 2,0-1 3,1-3-7,-3-4 5,0-4-7,-2-6 1,-1-7 1,2 4-2,-2-7 2,0 0-1,0 0 1,0 1 0,0 1-1,0 0-1,0-2-1,-3 2-2,-2 1 0,-6-1 0,-4 1-2,6-1 1,-9 0-1,-1 1 1,0 0 1,-4 0 0,6 1 2,1-2 1,5 0 0,-1-2 2,0 1 1,5-1 0,3 2 0,-2-2 1,2 0-2,-2 0 3,1 0 0,5 0 1,-1 0 1,1 0-2,-3 0 1,2 0-2,-1 0-1,1 0 1,1 0-2,-1 0 0,1 0 1,-2 0-2,2 0 1,-1 0 1,1 0-2,0 0 0,0 0 0,0 0 0,0 0 2,0 0-2,0 0 1,1 0-2,5 0 1,1 0 0,5 0 1,-7 0 0,1 0-2,7 0 1,-7 0-1,4 0 1,3 0 0,-9 0 0,8 0 1,-1 0 0,1-2-1,7-1 0,-2 1-1,2-3 1,-1 2 0,-1 0 1,-7 1-2,-3 1 1,-1 1 0,-2-1-1,2 1 0,-2 0 0,2 0 1,-6 0 0,0 0 2,0 0-1,3 0 1,-2 0-1,1 0 0,-1 0 1,1 0-1,-1 0 1,1 0-1,-1 0 0,-1 0 1,2 0-2,-2 0 0,1 0-1,-1 0-1,1 0-1,-1 0-2,0 0-6,2 0-8,-2 0-19,0 0-42,0 0-116,1 0-114</inkml:trace>
  <inkml:trace contextRef="#ctx0" brushRef="#br0" timeOffset="35611.0368">14444 8266 104,'0'0'45,"0"0"-4,0 0 3,0 0 0,0 0-1,0 0 0,0 0 0,0 0-2,0 0-1,0 0-2,19-9-6,-15 3-7,-2 1-4,-1-5-6,0 0-3,-1-2-2,0-8-3,-5 1-2,-7-3-1,2 0-1,-3 2-2,2 2 3,-3 1-2,5 5 0,-2 3 2,5 3-2,2 4-1,0 0-2,-3 2-2,-7 0 1,-3 4 2,-6 5 0,4 5 1,1 0 0,1 1 1,5 1 0,0 0 1,5 4-1,0-8 2,4 5-3,1 3 0,2 0 1,0 6 2,0-2-2,0-3 2,3 1-2,6-1 1,-2-3-2,2-3 3,-2-3-3,4-3 1,-3-4 0,2 0 1,1 0 0,1-5 1,4 0 1,-3 0-1,3-12 2,-3 0-2,-1-8 0,0-1 2,-1-4-2,0-4-1,-1-4 2,-3-2-4,1-1 4,-3-5-2,-3 2 2,-2-3-3,0-3 2,-9 0-2,1 0-3,-4-2 4,1 1-3,0 7 3,1 4-2,3 12 1,3 9-1,1 6 1,1 3 0,1 0-2,-1 2 1,2 3-2,-1-1-1,1 1 0,0 0 0,0 0 1,0 1 1,0 14 0,0 8 2,6 9-2,0 1 5,1 4-5,-3 1 5,2 1-3,0 4-1,0 0 0,-1 1 0,2-1 0,1 0-2,0 1 3,2-3-4,-1-5 2,1-2-1,2-7-1,-2-5 0,-1-8 0,2-4-2,-4-5-1,-2-3-12,4-2-17,2 0-25,2-3-38,0-4-71,-3 5-107</inkml:trace>
  <inkml:trace contextRef="#ctx0" brushRef="#br0" timeOffset="38498.202">14801 8545 189,'0'0'51,"0"0"-2,0 0-5,0 0-4,0 0-2,0 0-4,0 0-3,0 0-2,0 0-5,-10-58 0,10 53-5,0-2-2,0 2-3,0 5-2,0 0-4,0-5 1,0 0 0,2 1 1,-1-1 0,1 1 1,-1-1-3,2 1 0,-2-1-3,1-1 1,-1 1-1,0 1 0,2-6-1,-1 7 0,-1-2 0,1 0-1,-2 5-1,0-2-1,0 2-1,0 0-1,1-3-1,-1 3 1,0 0-1,2-2 0,-2 2 0,0-2 2,1 2 0,-1-1 0,0 1 1,0-2 0,2 2-1,-2-2 1,0 2 0,0 0 0,0 0 0,0-3 0,0 3-1,0 0 2,0 0-2,0 0-2,1 0 4,-1-2-2,0 2 0,0 0 0,0 0-2,0 0 4,0 0-2,0 0 0,0 0-2,0-2 1,0 2 0,0 0 2,0 0-1,0 0 1,0 0-1,0 0 0,0 0 0,0 0 2,0 0-2,0 0 0,0 0 0,0 0 1,0 0 1,0 0 1,0 0 1,0 12 1,-1 7-1,-4 6 2,1 4 3,-2 6-5,-1 2 3,1 0-5,0-1-2,2-1 2,2-3-1,1-3-1,1-3 3,0-3-2,1-2-1,4-3 0,-1-5-1,2 0 2,1-6-1,-1 0 1,0 0-1,1-2 1,0 0-2,3-2 1,-1 2 1,0-1-1,1-1 0,-1-1 0,-1 1 1,-3-1-1,5-2 1,-5 0-1,6 0-1,4-2 1,-3-3-1,4-7 0,-3 2 0,-3-3-2,-3 2-5,-1-3-4,-2 5-7,-2-3-7,-1 0-13,-1 1-19,0 1-22,-6 3-23,-5-5-22,-1 9-16</inkml:trace>
  <inkml:trace contextRef="#ctx0" brushRef="#br0" timeOffset="38855.2224">14480 8630 483,'0'0'26,"0"0"4,0 0 3,0 0 2,0 0-5,0 0-7,0 0-3,0 0-5,0 0-1,0 0-4,77 5-1,-55 1 0,2-1 0,2-2-1,0-1-1,3 0-3,0-2-1,4 0 0,0 0-1,4-2 0,0 0-1,1-1-1,-4-1 1,-2 3-1,-11-1-1,-3 2 0,-6 0-2,-6 0 1,2 2-2,-3-1 0,-1 1-3,1 0-4,-5-2-4,0 0-9,0 0-10,0 0-17,1 0-21,-1 0-37,0-4-51,-3 0-77</inkml:trace>
  <inkml:trace contextRef="#ctx0" brushRef="#br0" timeOffset="39159.2398">15184 8612 458,'0'0'31,"0"0"9,0 0-1,0 0-4,0 0-6,0 0-12,0 0-3,0 0-5,0 0 0,103-5 1,-78 2-1,1 2 2,1-2-3,2 2-1,0-1-3,-2 2-1,-1 0-1,-8 0-2,1 0-1,-9 0 0,1 2 0,-1 0-2,-5 0 1,-1-1-2,-4-1-3,3 2-6,3-1-7,-4 1-13,3 0-17,-4-2-24,7-4-35,-2 0-57,5-7-63</inkml:trace>
  <inkml:trace contextRef="#ctx0" brushRef="#br0" timeOffset="39470.2576">15638 8320 310,'0'0'41,"0"0"4,0 0 4,0 0 7,0 0-5,0 0-6,0 0-10,26 88-7,-24-61-4,-1-2-4,-1 1 2,3-1-10,0 0-1,0 1-3,4 0 1,0 1-1,1 2-1,0 1-2,2 3-1,-1-1 1,1-3-2,0-3 1,-2-4-3,0-2 0,-2-6-1,1-2 0,-3-5-1,-2-2-1,4 0 2,-3-3-2,0-1 0,4-1 1,-3 0-3,2-3-6,3-9-10,-3-3-16,-1-9-36,2 2-47,-4-3-138,3 0-17</inkml:trace>
  <inkml:trace contextRef="#ctx0" brushRef="#br0" timeOffset="40150.2965">16720 7905 484,'0'0'38,"0"0"2,0 0-7,-20-103-10,8 72-12,-4-1-3,0 1-1,-4 0 1,0 3 5,1 4-1,-1 6-1,-2 7-3,3 6-4,-4 5-2,1 1-2,2 13 1,-2 4-2,1 7 2,-1 3-1,3 3 0,1 2 0,3-3 1,2 1 4,6-2-6,4 0 5,3-4-5,0 0 3,3-3-1,4-1 1,4-2 0,1-2-1,2-3 1,1-4-1,2-1 1,-5-3 0,3-2 0,2-4 0,0 0 0,3-7 0,1-5-1,-3-5 1,0-5 0,-1-3-1,-4-6 3,0 0-5,-6-6 3,-2-2-2,-5-2 1,0-3 3,-5-1-2,-5-3 0,-1 2 0,-3 1 1,2 5 0,1 4 4,3 9 0,1 8 0,4 9-1,1 6-3,2 4-3,0-2-5,0 2 1,0 0 0,0 3 2,0 14 2,5 12 2,2 8-2,1 6 2,1 1-3,0 2 3,2 1-2,0-2 1,1-2 2,-1-1-4,-1-2 5,1-5-7,-1-3 3,1-4 0,0-2-1,1-4-1,-2-2-5,3-1-4,-3-2-14,-1-7-16,2 2-31,1 1-37,-5-6-75,7 7-78</inkml:trace>
  <inkml:trace contextRef="#ctx0" brushRef="#br0" timeOffset="40437.3129">16983 8043 437,'0'0'44,"0"0"6,0 0 2,0 0-7,6 83-15,-13-44-7,-2 2-1,0-1 1,0 0-2,2-3-1,3-4-7,4-6-1,0-3-7,4-3-1,5-1-2,1 0 2,2-2 0,2 0-6,-1 1 5,1-2-7,0 0 3,-2-4 1,2-3-1,-6-1 0,4-3-2,-4-2-1,3-4-2,4 0-6,3-10-5,4-7-5,1-7-18,-2-3-24,-2-4-47,-3 1-84,-7 0-73</inkml:trace>
  <inkml:trace contextRef="#ctx0" brushRef="#br0" timeOffset="40651.3251">16740 8447 543,'0'0'20,"0"0"11,0 0 2,0 0 1,0 0-8,0 0-8,0 0-1,0 0-4,82 16-1,-50-16-3,3 0-5,5-6-1,1 0-3,-2-2-2,0 3-9,-6-1-13,-11 2-35,-2 3-47,-6 1-82,-3 0-93</inkml:trace>
  <inkml:trace contextRef="#ctx0" brushRef="#br0" timeOffset="40869.3376">17401 8432 568,'0'0'32,"0"0"5,0 0-2,0 0-7,0 0-9,0 0-9,0 0-6,84-61-3,-71 55-2,1 2-1,1-1-2,-6 1-4,2 1-18,-1 3-34,-5-2-53,1 2-114,-6 0-43</inkml:trace>
  <inkml:trace contextRef="#ctx0" brushRef="#br0" timeOffset="41295.362">17807 8178 495,'0'0'67,"0"0"-7,0 0-12,0 0-13,0 0-12,0 0-7,0 0-4,0 0-5,0 0-3,0 0-3,68-42-2,-58 39 0,3 3 1,2 3-1,5 7 1,-7 4-1,0 3-1,-6 5 0,-1 1-2,-6 1 0,0 1 0,-2-1 0,-6-1 1,-2-4 4,-2-2 0,5-5 3,-5-2-3,5-5 3,-2 0-1,0-1 1,4-1-2,2-1 1,0 1-1,0 0 0,0 1 1,0-1 0,2 2-1,1 2-1,0-3 0,0 7 0,0-7-2,3 4 3,4 1 2,4-6 2,7 0 1,1-3-1,5-2-1,-3-5-2,2-4-1,-2 1-2,0-1 1,-1 0-2,-7 6-3,-5 0-5,-3 3-16,-5 2-18,0 0-43,0 0-50,1 0-128</inkml:trace>
  <inkml:trace contextRef="#ctx0" brushRef="#br0" timeOffset="41572.3778">18582 7891 577,'0'0'24,"0"0"6,0 0-3,0 0-7,0 0-10,0 0-8,0 0-5,0 0-7,0 0-12,0 0-36,67-16-46,-56 16-100,-2 0-57</inkml:trace>
  <inkml:trace contextRef="#ctx0" brushRef="#br0" timeOffset="41734.3871">19162 7858 394,'0'0'31,"0"0"0,0 0-10,0 0-21,0 0-25,0 0-49,0 0-91,0 0-48</inkml:trace>
  <inkml:trace contextRef="#ctx0" brushRef="#br0" timeOffset="41907.397">19796 7848 578,'0'0'8,"0"0"7,0 0-1,0 0-1,0 0-12,93 24-14,-69-21-22,2-2-32,5-1-41,2 0-87</inkml:trace>
  <inkml:trace contextRef="#ctx0" brushRef="#br0" timeOffset="42055.4054">20856 7895 491,'0'0'24,"0"0"4,0 0 0,0 0-10,0 0-18,0 0-20,0 0-32,93 0-49,-72-8-123</inkml:trace>
  <inkml:trace contextRef="#ctx0" brushRef="#br0" timeOffset="42691.4418">22257 7640 338,'0'0'-3,"0"0"13,-46-79 4,18 50-2,-5 1-1,-4 5 3,-5 0 4,-2 9 9,-2 5 7,1 3 3,-1 6-1,4 3-3,3 10-7,4 6-8,3 2-7,4 4-5,2 6-2,5 0 0,4 1-1,4 2 1,4-3-1,8-3 4,1-1-1,8-2 2,8-4-1,6-1 0,4-3 1,3-4-5,0-2 5,0-6-5,-1-2-1,1-3 0,0-6-4,-1-3 4,0-8-3,-2 0 2,-1-3 0,-3-4-1,-3-4 2,-3-4 0,-6-2 3,-3-7-1,-1-3 3,-5-3-2,-1-3 3,0-3-1,0 1 0,0 0-2,0 2-1,0 5 3,0 6-5,0 12 6,0 12-6,0 10 1,0 5-3,0-3 0,0 3-1,0 0 1,0 0 0,0 3 2,3 14 4,0 12-5,0 9 5,-1 4-4,-2 3 2,0 0 1,0 0-1,0 4 1,2-1 1,3 1 3,2-1-5,0 0 2,0-6-5,2-1 0,0-4-3,-4-6-4,1 0-5,-3-4-18,0-1-19,0-1-47,-1-9-73,2-2-129</inkml:trace>
  <inkml:trace contextRef="#ctx0" brushRef="#br0" timeOffset="43054.4626">22482 7860 518,'0'0'11,"0"0"11,0 0 1,0 0-1,0 0-3,0 0-2,0 0-5,0 0 2,-44 87 3,32-60-1,1 2 2,2 0-3,2-3-1,1 0-5,3-8-2,3-1-2,0-7-3,0 0 0,7 0 0,6-6-1,7-1-1,4-3 1,3-7 0,3-6 0,2-1 0,-2-4 0,1 1 0,-6-3 1,-2 0 0,-6 0 1,-4-4 1,-5-1 2,-3-4-2,-5-2-1,0 1-1,-7-2-5,-6 4 0,-4 4-5,-4 6 3,-5 10-1,-4 3 1,-2 5-3,-3 8-7,-1 6-9,2 5-24,-3 3-36,4-2-56,3 0-136</inkml:trace>
  <inkml:trace contextRef="#ctx0" brushRef="#br0" timeOffset="43547.4908">22571 6762 514,'0'0'51,"0"0"-1,0 0-11,0 0-12,0 0-8,0 0 1,0 0-1,0 0-1,0 0-3,98 58 0,-59-25-3,6 6 0,3 5-4,2 4 1,0 5-3,0 5-3,-2 4 3,-6 5-5,-5 0 3,-5 2 0,-4 0-1,-5 2 2,-3-3-1,-7 0 0,-3-1 0,-1 0 0,-7-1 2,-2 0 0,0-1 1,-5-3-3,-7 1-3,-1-4 2,-1-4-3,-2-5 5,-1-6-4,2-9 1,1-6-1,3-10 0,3-5 0,1-6-1,4-6 2,0 3 0,-3-5-1,0 1 2,-7 1-1,3-1-4,-3-1 2,0 0-2,1 0 0,0 0-1,6 0-2,-3-1-4,5-1-6,-1 1-8,0-1-9,5-5-21,0-6-47,2-4-67,7-7-133</inkml:trace>
  <inkml:trace contextRef="#ctx0" brushRef="#br0" timeOffset="44207.5285">23592 8206 541,'0'0'58,"0"0"0,0 0-7,0 0-14,0 0-13,24-96-6,-14 75-5,5-2-2,1 4-1,4 0-5,3 4-3,3 5 0,-1 1-3,1 6 1,0 3 0,-3 0-1,0 9 1,-4 6-1,-1 2 0,-3 5 0,-4 2 1,-3 2-2,-7 2 0,-1 1-1,-4 0 2,-9-1 0,-2-3 3,-2 0 2,0-4-1,-4 1 1,0-1 1,-1 3-3,-4 1 5,0 1-2,-3 3-2,0 3 5,0-1-6,0 3 4,2 0-2,1-2-3,3-4 0,1-2 0,3-5-1,6-5 2,7-9 0,3-2-2,3-5 1,-1 0 1,1 0 0,0 0 0,0 0 1,0-7 0,0-7-3,4-8 1,5-7 0,1 2 0,3 0-2,0 1-1,3 2 2,-1 4-4,0 3 4,-3 6-1,-5 5 0,6 4-1,-1 2 1,7 5-2,1 7 0,0 5 5,-3 2-5,-1 3 5,0 0-3,0-3 1,0-1-1,-1-2 1,2-4 3,0-3-2,-2-3 1,-1-4-1,5-2-1,1 0 1,4-11 1,-1-1 1,-2-3-3,-3-2 3,-1-1-3,-1-1 1,-3 2 2,-3-2-5,-2 5 3,-3 6-4,-2 4 3,-3 4 0,0-1 0,0 1-2,1-2-2,-1 0 1,0 1-2,0 1-1,0-2-1,0 2-5,-1-1-6,-5 0-9,-5-4-15,-1-5-30,4 2-68,0-9-151</inkml:trace>
  <inkml:trace contextRef="#ctx0" brushRef="#br0" timeOffset="47790.7335">9433 9539 222,'0'0'55,"0"0"3,0 0 4,0 0-3,0 0-6,0 0-8,0 0-10,0 0-5,0 0-6,-1 0-3,1 0-3,1 0-4,5 0-2,4 0-2,6 3-1,1 2 0,4-3 3,2 0-3,3-1 0,4-1-2,6 0-1,5-1 0,5-3-1,3-1 0,6 2-1,3 0 1,3 3-1,5-1 1,5 1-1,3 0 0,5 0 1,2 0 0,3 0 0,4 0-1,2 0-1,2 0-1,5-5-4,3-1 3,4 0-1,0-2 1,5-1 0,-1 1 0,5 1-3,1-1 3,3 4-1,0 2 1,2 1 2,-2 1-2,2 0 0,-1 4-1,2 3-1,-1 0 1,1-1 2,0 0-3,2-3 1,3-1 0,-1-2-2,2 0 3,2-6-1,0-2 0,0 1 1,0-3-2,-1 3 2,0-1-1,-4 4 0,0-1 0,-2 4-2,-2-1 2,-2 2 0,2 0-1,-1 0 2,1 0-1,-1 3-2,2-3 3,2 0-1,1 0 0,4-1 1,3-4-2,0-2 1,2-3-1,2 1 0,1-1 1,2 0 2,-3-4-2,1 6 0,-1-1-1,-4 2-2,-1 4 2,-6 2 1,-3 1 1,-4 1 0,-4 6-1,-1 1 3,-3 1-4,-2 1 1,2-1 1,1-3-3,2-2 3,3-1 0,3-3-1,0 0 1,4 0 0,2-5-2,1-3 1,2 1 0,0-2 1,-1-1 1,-3 0-3,-2 3 1,-3 0 0,-2 1-1,-6 1 1,-3 3 2,-6 0-3,-1 2 1,-3 0 0,-2 0 0,-3 0 1,0 2-1,-1-1 1,1 0-2,0 1 1,1-1 0,2-1 0,0 0 1,-1 0 0,-1 0 0,0-3 1,-1-1-2,-2-2 0,-1 1 1,-1-2 0,-3 0-1,-4 2 1,-1-2-1,-4 1 0,-1 1 1,-3-2-1,-2 0 1,2 1-1,-4-1 0,-2 0 1,-2 2-1,1-2 2,-3 0-1,-1 4 0,0-2 1,-3 0-1,1 1 0,-1-1 0,-4 2-2,-1-1 2,0 1-1,-3 1 0,-1-1 0,0 1-4,-3-1 5,1 0 0,-1-1 1,1 2-1,-1-3 0,2 0-4,0 2 2,2-1 1,0 1 0,-1 0-1,2 0 2,-1 2-2,-1-1 1,0 2 0,-2 0 0,0 0 0,-1 0-1,-2 0 2,0 3-1,-4 0 4,2 2-4,-1-2 4,-1-1-4,2-2-1,0 0 1,1 0-3,0-2 3,0-3-1,-2 1 2,2 1-1,-3-2 0,0-1 0,-1 2 1,-5-2-1,-1-1 1,-5 2 1,-3-2-1,-7 3 3,0 0 0,-8 0-2,-5 3 1,2 1-1,-3-2-2,1 1 0,2-1 0,-2 0-2,-4 2-2,0 0-5,0 0-11,0 0-43,2-3-205,-4-9-61</inkml:trace>
  <inkml:trace contextRef="#ctx0" brushRef="#br0" timeOffset="57390.2825">8073 4584 380,'0'0'22,"0"0"1,0 0 2,0 0 0,0 0-5,0 0-5,0 0-9,0 0-5,0 0-2,-12-23 1,12 35 3,0 11 4,3 14 4,4 14 3,3 11-4,3 13 3,-1 11-4,1 7 2,1 8 3,-2 2-2,-1 3 1,-3 2-4,-2-1-4,-2-3 2,-1-5 0,-2-4 0,1-2 0,-2-5-1,2 0 1,0-2 1,-1-3 0,2-5 2,-1-4 2,1-3-5,0-6 5,-2-3-3,0-5-1,1-4-1,-1-3-2,1-4 0,-2-5-2,1-7 2,1-9-2,-1-4-1,1-6-2,-2-10 0,1 2 0,-1-7 0,0 0 0,0 0 0,3 0 0,-3 2 1,0 1-2,1-3-6,-1 0-12,0 0-19,-5-13-38,-4-13-38,-4-15-87,0-9-64</inkml:trace>
  <inkml:trace contextRef="#ctx0" brushRef="#br0" timeOffset="58851.3661">8178 4466 212,'0'0'21,"0"0"6,0 0 0,0 0 0,0 0-8,0 0-8,0 0-3,0 0 0,0 0 5,0 0 5,-5-15 6,17 14 2,7-3 0,10 1-2,6-3-1,4 1-1,6-3-4,5-2-2,5 3-4,4 2 0,3-2-3,4 3-1,2 2 1,1 2 0,5 0 0,1 3-1,3 2-2,0 1-2,3-3 1,1-2 0,5-1-2,3 0 0,4 0-2,4-5 0,3-5 1,5 1 0,0 0 0,2-1 0,0 1-1,2 1 0,-3 3 2,0 4-1,-5 1 4,-2 4-1,-3 3-2,-1 3 2,-5 1-5,-1 1 2,-2 0 1,-2-2-1,0 0 0,4-6 1,1-1-4,5-3 1,3 0 0,3-7 1,7-1 0,1-2-2,5-3 4,1 0-4,0 0 2,-4 5-1,-3 1-2,-2 0 3,-6 6-2,-4 1 1,-6 0 1,-3 1-1,-4 6-1,-6-2 2,0 2-1,-1 0 1,-2-1 2,0-3-3,3-1 0,5 0 0,0-2-2,3 0 4,2 0-2,3-2 0,0-3 1,3-1-1,-1-2 0,-1 2 1,-1 1 0,-2 2-1,-1 2 1,-3 1-1,-1 0 2,-4 0-2,-3 0 0,0 0 0,-5 1-1,1-1 1,-1 0-1,0 0 1,1 0 0,0 0 0,1 0-1,1-3 1,-3-1 1,0 1-1,-2-1 1,-3 1-1,-2-1 0,-5 1 3,-2 2-1,-4 1 0,-6 0-1,-4 0-1,-5 0 1,-2 1-1,-6 2 1,0 1 0,-5-1 0,-3-1 1,-6 0-1,-1 1 0,-6-1 2,2-1-2,-2 0 1,-6 1 0,8 2-2,-8-4 2,3 5 0,4 1-1,-3 3 1,4 3-1,-4 3 0,2 5 1,-1 2-1,0 5 1,-3 1 1,1 7-2,-3 0 5,-1 5-5,-2-1 1,-1 1 0,0-1-1,0 0 0,0 1-1,0 2 3,-2 1-2,-1 0 2,-2 2-2,-2 1 2,1-1-3,-1 2 2,-2 1 2,-2 1-3,-1 1 3,1-1-2,-2 1-4,1-1 3,-1-1-2,2 1 2,0-3-1,1-2 2,2-1-2,-1-2 1,-1-3-1,3 0 1,1-2 3,0 1-4,0-2 5,1-1-2,2-2-2,-2 2-1,2-2 0,-1-2-1,0 1 2,-1 3 2,0-2-1,0-2 0,1-1-1,0-1 0,-1-2 0,2-1 0,0-1 0,2-6 0,1 1 0,-2-7 1,2 2-2,0-1 2,0 0-1,0-1 0,0 1 0,0-1 0,0 0 0,0 0 0,3-2 0,0 6-1,0 1 3,2 6-5,-1-3 5,0-2-4,1-1 2,-1-5-1,0 5 0,-1-3-2,0-2 3,0 3-1,-2-5 0,2-1 1,-1 2-1,-1-7-1,1 1 1,-1-1 0,1 1 0,-1-1 2,1 1-2,-2-5 0,0 0 2,0 0-1,2 2 0,0-1-3,-1 1 3,0-1-1,1 1 0,-2-1 2,1 0-2,1 1 1,-2-1 0,1 1 0,-1 0 0,2-1 3,-2 1-2,1-2 1,-1 3-1,0-2-2,2-1 3,-2 2-2,0-2 1,1 1 0,-1-1-1,0 2 0,2-2 0,-2 1-1,0-1 0,0 2 1,0-2-1,1 0 0,-1 1-2,0-1-1,0 0-1,0 2-2,0-2-6,0 0-10,0 0-15,2 0-35,1 0-114,3-12-119</inkml:trace>
  <inkml:trace contextRef="#ctx0" brushRef="#br0" timeOffset="63386.6255">15199 1656 330,'0'0'35,"0"0"-4,0 0-4,0 0-2,0 0-6,0 0-4,0 0-5,0 0-5,0 0-5,-17-41-4,17 39 0,0 2 2,-2 14 2,2 8 3,0 10 5,0 6 1,0 6 0,0 6 14,0 9-5,0 8 0,3 8 1,3 12-18,4 5 4,-2 2-2,6-1 5,0-2 8,-1 1-4,1-4 4,-3-1-4,-1-2-7,-2-3 1,-2-4-3,-1-6 3,-3-3 5,1-2-6,-3-3 7,0-1-4,0 0-3,-4 2 4,-2-3-5,0-3 2,-2-2-2,-1-6 1,2-4-1,-2-6 1,-1-6 3,3-5-5,1-6 5,2-7-7,1-6 3,1-7-1,2-4-1,-1 0 0,1 0 2,0 1-3,-3 1 0,3 0-3,-1-2-6,1 0-6,0 0-15,-2-17-11,2-7-27,0-8-25,0-6-54,7-6-106</inkml:trace>
  <inkml:trace contextRef="#ctx0" brushRef="#br0" timeOffset="64707.7011">15202 1668 282,'0'0'31,"0"0"2,0 0 1,0 0-2,0 0-3,0 0-5,0 0-2,0 0-3,0 0-1,-6-12-3,6 10-3,0 2-4,0-2-2,0 2 1,0 0-1,4 0 2,12 0 0,10 0-2,8 0 3,0 0-2,5 0 1,2 0-1,2 0-1,6 0 0,3 0 0,3 0-1,0 0 1,5 0-2,0 0-1,4 0 0,1 0 1,3 0 1,3 0 0,2 0 0,3 0-1,1 0-3,0 0 2,4 0-2,-4 0 1,2 0-1,-2 4 0,1 3-2,0 1 2,0-3-2,2 3 2,1-2 1,1-1-1,3 1 0,1-2-1,0 1 0,-2-1 0,2 1 3,-4-2-2,0 2 0,-3-1 0,-3 2-1,-2 0 0,-2 2 1,-1-2 0,-3 1-1,0-1 0,0-1 0,-2 0 0,1 2 1,-1-2-1,-1 0 1,5 0 0,-4-1 0,5-1 0,0-1-2,6 0 1,2-1 0,2 1 0,4-2 0,2 2 0,0-1 1,1-1-1,-1 2 0,-5-2 0,1 0 1,-3 2-1,-4-2 0,-4 3 0,-4-1 1,-3 0-2,0-1 1,-1 1 1,2-2-1,5 2 0,1-2 0,5 0 1,3 0 0,3 0 0,5 0-1,2 0-1,1 0 0,2-4 1,-2 1 1,0 1-1,-3 2 0,-1-3 0,-5 3 0,-1-2 0,-3 0 0,-5 1-1,-4 1 1,-4 0 0,0 0 0,-4 0 0,-5 0 1,2 1-2,0 3 1,1-4-1,2 3 0,3-3 1,1 0-1,2 0 1,0 2-1,-2 1 1,2 1 1,-4-4-1,-3 3 0,-4-1 0,-4 0-1,-9-1 2,-6 1-2,-11-2 2,-5 2 0,-9-2-2,-5 0 0,-1 1 0,-6-1 0,0 0 1,0 0 1,1 0 0,1 0-2,-1 0 1,0 0-1,1 2 0,-1-2 2,1 0-1,-1 0 0,1 0 1,-1 2 0,1-2-1,-1 0 1,-1 0-1,2 0 1,-2 0 0,1 0 0,-1 0 3,3 0-4,-3 0 1,1 3 0,-1-3 12,2 0-13,-1 8 13,0 4 0,2 7-13,2 6 11,-2 5-11,0 6-2,1 10 1,0 7 2,3 11-3,-1 6 3,0 6-2,1 2 3,-2-3 7,2 0-2,-1-4 2,-2-1-3,0 0-5,1-4 3,-1 1-2,2-2 3,-2-2-2,0-2 1,2 0 2,0-6-3,3 0 2,-1-4-2,1 1-3,0-4 3,1 0-2,-1-2 0,-2-1 0,0-3 1,-3-1-1,1-5 1,-1-1-1,-3-5-1,2-5 0,-1-5 1,-1-2-1,1-6 2,-2-2-2,1 1 0,-1-7 0,2 3 0,-2-7-2,0 0 0,0 0-4,1 1-4,-1 1-6,0-2-16,0 0-37,-12-7-66,-11-8-162,-13-2 8</inkml:trace>
  <inkml:trace contextRef="#ctx0" brushRef="#br0" timeOffset="65834.7655">15090 3857 335,'0'0'39,"0"0"3,0 0 1,0 0-4,0 0-7,0 0-4,0 0-6,0 0-1,0 0-3,0 0 1,63-34-3,-45 33 1,8-4-2,3 4-2,3-2 1,3-2-1,5 0-2,8 0 0,3-1 0,5-1-5,8 2 1,3 1-1,1 2-1,5-1-1,0 0 1,1 3-3,3 0 1,1 0-1,4 0-1,3 3 2,1 1-2,5-1 1,0 0 0,6 0 0,0 1-1,0-1 1,3-1-1,1 1 0,0 1 1,2-2 2,1 1 0,-2-1-2,2 1 1,0 0-3,-2 0 2,0 1 1,0-1-2,-1 1 1,4 0-2,0-3-1,1 2 2,4-1-1,3-1 1,3-1 1,4 0-3,1 0 0,3 0 1,2 0 0,0 0 0,0-3 3,-2 0-3,-1-1 0,-3 1 1,-3-2-3,0 1 2,-3 0 0,-2-1 0,-4 0 1,-1 1-1,-1-1-1,-1 3 1,-3-4 0,-1 4 0,-2-1 0,-3-1 0,-2 3 2,-2 0-2,-2 1-1,-2-3 1,-1 3-2,-2 0 1,-4 0 2,2 0-1,-4 0 0,-2 0 1,-1 3-2,-2-2 1,-4 0 0,-3 1 0,-3-2 1,-3 2-1,-6-2 0,0 1 0,-6 1 0,-3-1 0,-3 0 0,-2 2 1,-5-3-1,-2 0 0,-2 0 1,-1 0-1,-5 0 0,2 0 1,-1 0-2,-3 0 1,1 0 1,-1 0-1,-7 0 0,1 0-1,-6 0 1,1 0 0,-2-3 0,-5 3 1,0 0 0,-6 0 0,0-1 1,0 1-1,2 0 0,-1 0-1,2 0 2,-2 0-3,1 0 2,-1 0-1,0 0 0,1 0 2,-1 0-2,1 0 4,-1 0-3,1 0 2,-1 0-1,1 0-1,-1 0 1,1 0-1,-1 0 0,1 0 0,-1 0 1,1 0-2,-1-1-1,0 1-2,5-3-7,-3-1-13,4-4-46,3-10-226,5-7-34</inkml:trace>
  <inkml:trace contextRef="#ctx0" brushRef="#br0" timeOffset="74859.2817">7811 11126 175,'0'0'56,"0"0"-3,0 0-2,-19-80-2,15 59 1,0-3-5,1 8-1,1-2-5,1 6-5,-1-3-3,1 3-6,1 7-5,0-1-4,0 6-3,0-2-2,0 2-3,0-1-2,0-1-4,0 1-1,0 1-2,0 0 0,0 14 1,3 9 2,4 15-2,1 8 3,0 4 1,-1 2-2,-1 1 2,2-1-3,-2-5-1,0-5 2,0-3-1,0-8 1,-1-10 0,-2-3 2,0-7-1,-1-6 2,-1 0 2,-1-5 2,0 0 5,0 0-1,0 0 0,2 0-3,-2-1 0,-3-17-5,-6-11 0,-5-12 1,-1-5 1,-2-4 1,-2-6-4,0-8 2,-1-7-2,1-6 1,3-2 3,4 2-4,6 6 2,4 8-4,2 10 0,6 5-1,5 11-4,4 7 3,5 7-5,3 9 6,4 7-3,5 7 0,3 2 4,0 14-7,0 5 7,-4 5-4,-2 5 0,-6 5 0,-3 1 0,-6 2 0,-4-1-2,-5-4 2,-3 0 0,-2-3 0,-3-5 0,-8 1 0,-1 0-1,-5-2 0,-2-1 0,-4 0 1,0-4 1,-2-6 1,5 1 1,4-8 3,7-3-2,6-1-1,-4-3 1,1 0-2,0 0 1,2 0 0,0 0 0,1-2-1,-2 0 1,1 0-3,4 2 2,-1-1-1,1 1 0,0-2 1,0-3-1,0-1 0,0 2 0,8 1 0,3 3 0,6 0 0,6 10 0,0 7 1,3 6-1,0 5 2,2 8 2,-1 3-3,-1 5 3,0 1-4,-1-1 1,-2-3 1,-2-5 0,-1-5 0,-2-5-2,-2-5 1,-2-5-1,-3-3 2,0-6 0,-4-2 0,-4-3-1,2-1 0,-5-1 2,0 0-1,4 0 0,2 0 1,-1 0 0,1 0 0,-6 0 0,0 0-1,0 0 0,2 0 1,-1 0-1,1 0 0,-1-1 0,1 1 0,-1-2 0,1 2-1,-1 0-1,-1-1-1,0 0 0,1-2-4,-1-2-6,0-7-12,0 2-20,0-5-39,0 0-82,0 4-135</inkml:trace>
  <inkml:trace contextRef="#ctx0" brushRef="#br0" timeOffset="75502.3185">8715 11013 682,'0'0'41,"0"0"-3,0 0-4,0 0-7,0 0-7,0 0-7,0 0-5,0 0-4,0 0-2,0 0-1,0-29 0,21 17-1,11-5 2,7 2-3,6-4 2,3 1-1,4 1-2,0 2 3,-4-1-2,-2 5 0,-7 2-1,-5 5-2,-3 2 0,-11 2-1,-4 0-3,-5 0-3,-6 0-5,-1 3-7,-4-3-10,0 0-16,0 4-45,-6 4-75,-8 3-114</inkml:trace>
  <inkml:trace contextRef="#ctx0" brushRef="#br0" timeOffset="75870.3395">8729 11251 650,'0'0'29,"0"0"5,0 0-1,0 0-4,0 0-6,0 0-9,0 0-4,0 0-1,0 0-2,-9 15 2,24-9-3,4-2 0,4-1-2,6-1-1,3-2 0,4 0-2,4-8 0,-1 1-1,2-2 0,-3 1-1,-1 1 2,-3 1-2,-3 1 1,-10 3-1,0-1-2,-7 3 2,-2 0 0,1 0 0,-8 0 0,1 0 1,-6 0-2,0 0 2,0 0-1,2 0 0,-1 0 2,1 0-4,-1 0-5,1 0-7,-1 0-11,1 0-22,-2 0-36,0 0-63,1 0-132</inkml:trace>
  <inkml:trace contextRef="#ctx0" brushRef="#br0" timeOffset="76762.3906">10160 10626 540,'0'0'21,"0"0"0,0 0 5,0 0-5,0 0-4,0 0-3,0 0-1,0 0 3,0 0 0,0 113 1,8-74-3,-1 0 0,3-3-2,0-1-2,0-6-2,4-2-2,0-4 0,3-1-3,0-1 0,2-5 0,0 0-2,1-5-1,0-2-1,-5-2 2,2-6-1,1-1 1,2 0 1,4-10 1,-2-7 0,-2-5 1,2-6 1,-3-5-3,-3-2 6,-1-5-5,-3 3 3,-3-1 1,-2-1 0,-4 4-1,-2 3 0,-1 10-4,0 0 2,0 10-1,0 7 1,0 0-1,0 5-3,0-2-1,0 2-1,0 0 0,0 0 1,0 2 1,0 13-1,2 11 0,1 9-2,1 5 4,0 6-1,2 5 1,1 4 0,-1 7 0,0 5 4,0 5-3,0 8 3,1 5 0,-3 4-5,-3 5 3,-1 1-5,0-3 6,-8-8-3,-2-13-2,-2-13 3,-1-12-5,2-14 2,-1-9 0,2-11 0,-3-4 1,-3-6 0,-3-2-1,-7-8 1,0-9 1,0-3 2,0-8 3,2-5-5,5-4 6,2-4-6,6-2 4,7 0 1,4-4-3,3 4 2,9-4-3,6-1 0,4 2-2,3-3 1,5 1-2,2 0 3,4 2-2,0 2-5,0-1 4,-1 4-4,0 0 1,-4 4 4,-2 1-3,-3 4 1,-3 4 0,-7 6-1,-3 6 1,-7 7-1,-3 6-1,-3 3 0,0-2-1,0 2 0,0 0 1,1 0-4,-1 0-3,0 8-11,-5 6-13,-4 2-42,-1 1-86,0-3-139</inkml:trace>
  <inkml:trace contextRef="#ctx0" brushRef="#br0" timeOffset="85154.8706">7970 12430 467,'0'0'43,"0"0"-2,0 0-7,0 0-8,0 0-10,0 0-7,0 0-2,0 0 1,0 0 1,0 0 2,0-21 0,0 12 0,6-6-1,1-7-1,-1-2-2,0-4-3,-1 1-1,-2-2 0,-3 0 1,0 4 0,-8 0 0,-3 4-1,-2 1 1,-2 5 1,1 7 1,0 1 1,4 4-2,-1 3-3,-4 0-3,3 10-2,-2 8 0,5 13 1,5 9 1,2 9 2,2 5-2,0 3 2,6-1 0,1-1-3,1-2 4,-1-2-3,-1-2 1,-1-2 3,-2 5-2,0 1 3,-3 3 1,0 4-1,0 3 1,-4 1 3,-2-2-1,0-1 0,-2-5 1,0-8-4,3-7-1,0-12 0,2-7-1,2-10 0,-1-8-1,2 2 1,0-6 1,-2 0 0,2 0 0,-6 0-2,-4-4-4,-7-10-7,-7-5-8,-2-5-10,0 0-13,-3-3-16,3 0-25,2-1-21,2 1-33,6 3-24,4-1-19</inkml:trace>
  <inkml:trace contextRef="#ctx0" brushRef="#br0" timeOffset="85918.9143">7587 12896 479,'0'0'59,"0"0"-21,0 0-15,0 0-10,0 0-1,0 0 3,0 0-3,0 0 0,89-48-6,-54 38-3,4-2-2,4-3 0,1-4-2,5 2 1,2-5 0,2-1-1,2 0-1,0 0 1,-2 1 0,-2 0 1,0 3 2,-6-1-2,-4 3 3,-4 2-3,-8 3 1,-11 5-2,-6 4-2,-8 1-1,-1 2-2,0 5 6,2 4 0,-1 8 5,-4 3 0,-4 1 0,-7 7 1,0-2-1,-4-2 2,2-2 0,0-1 5,2-4 2,2-5 0,1-2-1,2-3-2,3-4-2,1-1-1,2-2-2,-1 0 1,1 0-3,-2 2-2,1-1-1,-1 1-1,2-2-1,-1 2 0,1-2 0,-2 1-1,2 1 0,0-1 1,0 0 0,0 4 1,0 0-2,2-2-1,1 1 5,1-4 1,1 1-1,-1-1 2,7 0 0,-6 0-3,-1 0 0,1 0 0,-2-3-1,1 3 0,0-2-1,0 0-2,-4 2 0,5 0 2,2 0-1,2 9 3,2-1-2,-2 1 0,-3-1 2,-2-3-1,3 3 1,-4-5-1,0 0 2,-3-3-1,3 0 0,3-3 2,0-8-1,3-6 0,-4-3 1,-2-3-3,-2-1 2,-1-2 0,0-1 0,0 2 1,0 0-1,-3 6-1,2 1 0,-1 6-1,2 2 0,0-2-1,0 7-1,2-3-1,2 4-2,8 4 0,8 0 1,0 3-1,7 9-1,-4 2-1,-2 6 0,-2-1 2,-5 1 1,-2-4 2,-3-4 2,-5-4 1,-1-4 0,-3-4 2,0 0 0,0 0 2,1 2 1,-1-2 2,0 1 0,2-1-2,-2 0-1,0-6-3,0-8-1,0-5-1,3 1-1,0 0-1,1 3-1,1 6-3,-3 4-5,2-2-15,-1 4-21,0-1-37,3-2-68,-2 4-126</inkml:trace>
  <inkml:trace contextRef="#ctx0" brushRef="#br0" timeOffset="86190.9298">9020 12279 632,'0'0'25,"0"0"1,0 0-3,-67 81-6,50-39-2,2 10-2,1 6-3,2 6 4,3 5-2,4 2-1,1 0 0,4-7-6,0-3-2,8-9-3,5-10-2,4-7 0,4-8-2,3-6-4,4-6-8,1-6-7,1-6-13,0-3-30,2 0-35,-1-8-88,0-1-88</inkml:trace>
  <inkml:trace contextRef="#ctx0" brushRef="#br0" timeOffset="88163.0426">9643 12346 323,'0'0'60,"0"0"0,0 0-2,0 0-8,0 0-7,0 0-10,0 0-8,0 0-7,0 0-6,-2-75-4,2 75-2,5 13 0,0 11 1,1 12-2,-1 5-1,-1 7 1,-1 4-6,-2 0 3,2 2-3,0-1 0,1-3 2,2-3-1,0-4 0,4-3 0,-1-3 1,2-7-1,2-6 2,0-5-2,5-4 1,-5-6 0,4-6 0,0-3-1,4 0-1,5-10-1,-3-7-3,-3-4-4,-3-1-13,-2-3-19,-2 3-28,-7-4-35,-6 4-55,0-2-86</inkml:trace>
  <inkml:trace contextRef="#ctx0" brushRef="#br0" timeOffset="88404.0564">9559 12591 561,'0'0'49,"0"0"-5,0 0-8,0 0-9,0 0-10,0 0-6,0 0-6,0 0-2,0 0 0,0 0-2,-23-10 1,23 10-2,14 0 0,7 2 0,7 1 0,3-1 0,4-1-4,-2-1-3,3 4-6,-4-4-10,-4 5-17,1 2-24,-7-2-38,1 5-70,-6-5-84</inkml:trace>
  <inkml:trace contextRef="#ctx0" brushRef="#br0" timeOffset="88675.0719">10107 12731 552,'0'0'31,"0"0"2,0 0-7,0 0-11,0 0-6,0 0-7,0 0-2,88-5 1,-64 5-2,1 0 1,0 0 0,-1 0-1,1 5 0,-4 0-1,-6-2-2,2 1 1,-4-1-1,-2 1-1,0-1-5,-1-1-11,-4-2-19,4 0-28,0 0-50,-4-9-115</inkml:trace>
  <inkml:trace contextRef="#ctx0" brushRef="#br0" timeOffset="89159.0996">10931 12657 309,'0'0'41,"0"0"5,0 0 6,0 0-3,0 0 1,0 0-2,0 0-1,0 0-5,0 0-6,0 0-14,-16 17-7,16-31-8,0-6-3,0-7 1,1 0-1,2-4 1,0 1-5,0-2 5,0 2-5,-1 8 5,0 2-4,0 9 2,-2 5-1,1 2-1,-1 4-1,0-3-1,2 6-1,2 11 1,2 13 3,0 12-4,-1 4 3,-2 3-3,2 0 1,-2-2 0,1-3 1,1-3 0,1-4 0,-1-9 0,-1-6-2,-1-9-2,0-3 1,-2-2-3,1-1-9,2 1-13,-4-5-29,0 6-34,-3 3-59,-5 7-124</inkml:trace>
  <inkml:trace contextRef="#ctx0" brushRef="#br0" timeOffset="89379.1122">10726 13008 644,'0'0'38,"0"0"-3,0 0-4,0 0-7,0 0-10,0 0-1,0 0-8,0 0-2,91-69 0,-65 59-2,4-1 0,3 1 0,2-2-3,2 4-2,-2 1-2,0 4-1,-2 3-2,-1 0 1,-4 5-7,-2 3-14,-5 1-27,0 1-33,-6-2-48,1-1-85</inkml:trace>
  <inkml:trace contextRef="#ctx0" brushRef="#br0" timeOffset="89764.1342">12225 12264 599,'0'0'36,"0"0"-3,0 0-5,0 0-11,0 0-8,0 0-5,0 0-3,0 0 0,-2 90 2,7-42 0,1 4-4,-2 2 3,2 2-3,-2-2 0,2-4 2,-2-4-1,2-7 0,0-8-2,-2-8 0,3-6-2,-1-8-7,-3-4-17,0-1-31,-3-4-37,1 0-60,1-8-106</inkml:trace>
  <inkml:trace contextRef="#ctx0" brushRef="#br0" timeOffset="90191.1586">12041 12629 449,'0'0'46,"0"0"6,0 0-3,0 0-10,0 0-14,0 0-5,0 0-6,90-53 0,-67 44-4,3 2-2,3-3-5,0 2 2,3-4-3,0 1 1,-1 0-5,0-1 3,-2 3-4,-5 2 4,-5 0-1,-3 6-1,0 1 0,-5 3 1,5 9 2,-6 6-3,-4 5 6,-3 6-4,-1 3 2,-2 1 0,0 0 0,0-1 0,-3-2 0,1-1 1,2-10-3,0-2 1,0-7-1,3-2 0,2-1 1,6-7 0,4 0-1,5-3 0,6-12 0,0-7-1,-4-2 1,-1-2-1,-2 1 2,-8 1-1,-3 7 2,-5-2-1,-3 0-1,-9 2 0,-6-7 1,-5 6 3,-3 4-5,-3 4 3,-1 8-4,-1 2-6,0 5 5,1 9-6,3 3-3,2 0-14,6 2-32,5 1-38,5-6-86,6 2-96</inkml:trace>
  <inkml:trace contextRef="#ctx0" brushRef="#br0" timeOffset="90635.184">13636 12378 537,'0'0'19,"0"0"7,0 0 4,-87 29-6,73-12-7,-1 2-10,5 6-1,3 0-1,1 4-6,3-1 6,3 3-6,0-4 3,2-3 0,5-3-1,3-5 0,-3-5 0,5-2 2,-5-4 1,5-5 2,5 0 1,2-2 2,1-6-1,2-4 1,-4-1 0,-2-4-1,-3 0 1,-4 1-3,-5 0 0,-2-5 1,-2 1-5,-6-5 3,-8 1-4,-1 1-1,-2 1 2,-1 5-2,4 5-1,1 0 0,6 9-1,1-1-3,-3 4-4,5 0-8,-3 2-12,-3 8-23,5-1-37,2 8-75,3-5-105</inkml:trace>
  <inkml:trace contextRef="#ctx0" brushRef="#br0" timeOffset="91002.205">13727 12068 552,'0'0'51,"0"0"2,0 0-8,0 0-10,0 0-12,0 0-9,0 0-6,0 0-4,0 0-3,90-72 0,-63 81 1,2 11-2,0 6-2,0 8 2,-5 6-1,-3 7 1,-5 6-1,-8 3 2,-3 4-1,-5 3 3,0 2 0,-9 1-2,-4 0 5,-6-1-2,-1-1 2,1-5 1,-3-6-2,4-6-1,2-11-2,5-12 0,5-10-3,4-9 3,2-5-1,0 0-1,0 0 2,0 0-2,0 0-2,0 0 0,0 3-1,0-3-7,6-7-8,1-1-25,-1-6-54,0 1-102,-5-3-102</inkml:trace>
  <inkml:trace contextRef="#ctx0" brushRef="#br0" timeOffset="92402.2851">8463 13565 282,'0'0'60,"0"0"9,0 0 2,0 0-7,0 0-16,0 0-10,0 0-10,-19-82-6,18 78-1,-1 1-5,-4-4-2,4 4-3,-1-1-3,0 1 1,3 3-3,-2 0-1,2 0-2,-2 0 1,-4 0-2,-1 0 1,-2 0-2,-5 5 0,6 7 0,-2 3-1,3 2 0,1 5 0,3 0-1,2-5 1,-1 3-2,2-2 2,0 1-2,0-2 3,0-2-1,3-5 0,2-3-1,-1 2 1,1 1 0,0-3 0,-1 2 2,1-1-1,-2 1-1,0 0 1,-3 2-1,0 6 1,-3-2 4,-8 2-4,-3-1 1,-4-3 0,-5-4-4,-3 3 4,-1-4 6,3 0-3,6-4 7,2-4-4,7 0-6,5 0 3,0 0-8,4 0 4,-2 0 4,2 0-6,-1 0 1,1 0-1,0-4-6,0 0 6,6-4-2,2 2 2,4 4 0,4 2 1,-2 0 2,-1 5-3,-1 2 4,-2 5-5,-3-1 3,2 8-2,-2 0 0,2 1 0,-2 0 1,0 2 0,1 1-2,0 0 4,-2-1-4,0-2 2,0 0-1,-3 0 1,0-7 0,-1 3 0,-1-6 0,-1-5 1,2 7 1,-1-7-2,1 9 0,-1 1 0,2-3 0,0 3 0,2 0 0,0 2 0,5 2 0,1 1 0,-1-2 1,3 0 0,0-2-1,2-2 0,0-4-1,-2-4 1,0-2-1,4-4-3,-1 0-3,7-12-9,-3 0-13,0-5-23,-5-3-54,-2 1-109,-4-4-76</inkml:trace>
  <inkml:trace contextRef="#ctx0" brushRef="#br0" timeOffset="93914.3716">9696 13979 367,'0'0'65,"0"0"-5,0 0-7,0 0-9,0 0-12,0 0-9,0 0-10,0 0-4,0 0-6,-22-24-1,21 46 0,-1 10 0,2 6 2,0 5 0,0 1 1,3 2-2,0-1 0,0-4-1,0-6 2,-1-11 2,-2-4 5,1-6 2,-1-9 1,0 2 1,0-7-3,0 0 1,0 0 0,0 0 0,0 0-2,-1 0-1,-8-12-2,-2-5 0,-1-11-2,0-4 0,2-4-1,3-3 1,1-2-3,3-3-1,3 1-2,0 2 1,5 3-1,5 5 1,4 4-2,2 3 1,4 7 0,3 2-7,1 3 6,3 6-6,1 1 4,-2 6-2,-2 1 0,-4 4 3,-4 5-6,-1 3 6,-7-3-4,-2 5 3,-4 3 1,-2 2 0,-2 6 1,-7 2-1,-6-1 1,-3-1 0,-3-2 1,-2 0 0,0-4 2,1-2-1,0-2-1,9-6 1,3-4-1,7-2 1,3-3 1,-1 0 1,1 0-1,-2 2-1,1-2-1,1 0-1,0 1 2,0-1 0,0 0 1,4 0-1,10 0-2,5 0 1,3 4-1,4 3 1,-3 3 0,-3 4 0,0 5 0,1 3 0,-4 1 2,0 1-2,-3-3 2,-6-6-2,2-1 1,-5-4 0,-3-6 0,3 4-1,-2-6 1,-2 1-1,2 2-1,-3-5 1,0 0-1,3 4 1,3-4 0,-4 3-1,3 1-2,-2-3-1,0 3-6,0-3-12,1 2-24,-4-3-55,0 0-101,0 0-94</inkml:trace>
  <inkml:trace contextRef="#ctx0" brushRef="#br0" timeOffset="94175.3865">10305 13943 627,'0'0'17,"0"0"2,0 0 4,0 0 2,0 0-6,0 0-9,0 0-5,0 0-4,90 7-1,-67-2 1,3-2-1,1 1-1,1-1-2,0 0-5,-8 0-9,1 1-18,-4 0-27,-8 1-40,1-2-59,-4-1-98</inkml:trace>
  <inkml:trace contextRef="#ctx0" brushRef="#br0" timeOffset="94459.4028">10321 14185 604,'0'0'34,"0"0"6,0 0 0,0 0-8,0 0-9,0 0-7,0 0-3,0 0-4,0 0-2,0 0 0,68 15-4,-42-15-1,3-3-1,1-1-2,0 1 0,1-2 1,-2 3-1,0-1 1,-9 3-3,-1 0-2,-6 0-4,-3 0-7,0 0-6,-6 0-10,2 3-14,-6-3-26,4 0-25,1 2-65,-1 0-97</inkml:trace>
  <inkml:trace contextRef="#ctx0" brushRef="#br0" timeOffset="95254.4482">11398 13904 526,'0'0'21,"0"0"6,0 0-1,0 0-2,0 0-6,-39 96-6,36-63-1,0 2-2,2-1 0,-1-6 3,2-7 3,-1-1 1,1-8 4,0-7 0,0 2 3,-2-5-3,1 3-4,-1 0-3,1 0-3,1-5 0,-7 0-2,0 0 3,-5-7-2,-2-3-2,3-2 0,5 0-1,1-3-1,-1-2 1,5-2-3,1-5-1,0 1 0,1-2-6,6 3 4,3-4 0,1 1-1,3 1 0,1-1-1,2-1 0,3 2-5,-1 2 3,4 2-4,0 4 2,0 3 0,2 4-1,-1 4-1,-2 5 1,-3 2-1,0 10 1,-6 3 5,-2 4-5,-6-4 7,-4 4-2,-1 1 0,-1-1 2,-8 4-1,-4-3-1,0-3-1,-3-2 1,0 2-1,-4 0 2,-2-5 0,0 3 1,-1-1 0,0-3-1,3-1 2,5-3-1,7-3 2,5-2-2,-4-2 3,2 0-2,1 0 2,0 0 0,4 0 0,-2 0 1,2 0-1,0-6 0,0-1-1,2-1 0,6-3-2,7 3 0,-2 2 0,4 3-2,1 3 0,0 0 0,4 6 0,-5 5 0,1 2-1,-2 4 2,-1 3 0,-1 0 1,1 4 0,-2-2 0,2 0 1,-2-1 0,0-3 0,-2-1 1,-2-5-1,1-1 2,-4-5-2,-3-4 0,4 6-1,-4-4-2,0-1 2,1 0-2,-4-3 0,0 0 0,0 0-8,2 0-7,-2 0-22,1 0-34,-1-3-58,-3-12-138,-7-4-18</inkml:trace>
  <inkml:trace contextRef="#ctx0" brushRef="#br0" timeOffset="95673.4722">11700 13558 652,'0'0'32,"0"0"1,0 0-2,0 0-6,0 0-9,55-82-7,-48 77-4,5 3-5,-1-1 0,2 3-1,3 0-2,-1 6 0,1 5 0,-4 2-3,-6 4 2,-1 3 1,-4 1 1,-1 2 1,0 0 1,-6 3 0,-1-1 2,-3 1-1,0-1 2,0-2-4,-2 0 5,5-7 2,1-1-2,2-6 3,2-6-2,1 4-1,1-7 2,0 3 1,0 1-2,4-1 4,7 1-5,3-4 0,8-4-2,1-4-4,3-1 3,0-3-2,0 4-1,-1-1 2,1 1-1,-2 2 2,-1 0-3,-7 1-1,-5 2-2,-6 3-4,-5 0-3,4 0-3,1 0-12,-1 0-16,2 0-35,-6 0-64,0 3-145</inkml:trace>
  <inkml:trace contextRef="#ctx0" brushRef="#br0" timeOffset="96559.5229">9813 14948 500,'0'0'67,"0"0"-11,0 0-12,0 0-11,0 0-9,0 0-5,0 0-10,0 0-5,0 0-1,0 0-3,-5-25 1,12 55 2,3 5-2,-4 4 1,0-4-2,-4-2 0,1-13 4,-1-2-3,-2-6 3,0-5-4,1-1-3,-1-6-8,0 0-9,0 0-21,0 0-32,-1 0-26,-6-8-48,-2-7-50</inkml:trace>
  <inkml:trace contextRef="#ctx0" brushRef="#br0" timeOffset="96679.5298">9834 14792 275,'0'0'-2,"0"0"-11,0 0-18,0 0-32,0 0-35</inkml:trace>
  <inkml:trace contextRef="#ctx0" brushRef="#br0" timeOffset="97038.5503">10228 14791 558,'0'0'42,"0"0"2,0 0-6,0 0-8,-18-95-8,9 75-8,-4-1-3,-3 2-4,0-2 1,-1 3-1,3 5-3,0 4 3,7 4-7,-2 5 1,-4 0 1,5 10-2,-4 10 0,6 8 1,3 8-2,3 8 1,0 7 2,2 4-4,5-1 4,2 1-3,-2-2 1,2-4-1,1-3 2,-3-5 3,0-3-5,-1-4 3,-2 1-3,0-4 0,-4 1 1,0-3-1,0 1 0,-2-1-4,-2-4-7,1-8-14,-2 0-17,2-8-34,2-3-45,-7-4-101,3-2-41</inkml:trace>
  <inkml:trace contextRef="#ctx0" brushRef="#br0" timeOffset="97244.5621">9903 15187 722,'0'0'23,"0"0"0,0 0 1,0 0-8,0 0-8,0 0-4,0 0-3,0 0-4,97-69 1,-71 62-2,1 1-4,2 3-7,0 1-7,0 2-8,1 0-14,1 0-21,-1 6-21,-8-1-39,2 1-60,-9-1-47</inkml:trace>
  <inkml:trace contextRef="#ctx0" brushRef="#br0" timeOffset="97571.5808">10750 14607 600,'0'0'37,"0"0"-2,0 0-5,0 0-3,0 0-7,-94 47-4,77-19-5,1 7-4,-1 2-1,2 7-3,1 4 2,2 5 2,3-1 3,5 2-1,2-1-2,2-5 1,5-2-5,7-4 1,5-3-5,2-7 1,4-4-2,0-4-2,1-5-1,-2-6-7,-4-5-4,2-6-14,-1-2-14,-1 0-18,10-5-27,-8-5-54,0-2-121</inkml:trace>
  <inkml:trace contextRef="#ctx0" brushRef="#br0" timeOffset="98111.6117">11437 14870 524,'0'0'64,"0"0"-9,0 0-13,0 0-10,0 0-11,-59-86-6,43 71-2,0 3-3,-3-3-3,2 3-4,-5 2 1,6 5-4,0 2 0,-2 3 0,0 8-1,-8 9 1,3 8 0,0 4 0,2 2-2,0 5 4,2 2-5,3-4 3,2-1-1,4-5 2,4-8-2,4-6 1,2-2 0,0-7 0,6 3 4,6-8-1,9 0 0,2-8-1,8-5 1,-1-8-3,-1 1 0,0-2 1,-4 1 0,-2-1 1,-3 0 2,-7 1-2,0-1 0,-6 3 0,-1-4 1,-1-1 0,-3 0 2,-2-5-2,0 1 0,0-1-2,0-3 1,0 12-2,0-2 1,0 9-1,0 7 0,0 0 2,0 6-1,0-2 0,0 2-2,0 2 0,-1 12 0,0 9 1,-2 12 0,1 5 1,1 2-1,-1 1 0,1-1-2,1-1 1,0-5-4,0-6-3,0-3-10,1-9-15,4-1-28,2 0-39,-2-5-58,4 5-104</inkml:trace>
  <inkml:trace contextRef="#ctx0" brushRef="#br0" timeOffset="98344.625">11567 14995 617,'0'0'31,"0"0"4,0 0-5,0 0-10,0 0-10,0 0-5,0 0-1,12 103 3,-11-63 8,2-1-2,-2 0 4,2-5-7,0-12-2,0-4-1,1-9-3,-2-6-2,7 0-1,2-3 0,5-11 0,6-4-2,-1-7-2,-2-2-4,-2-2-13,-2-2-8,-1 4-20,-6 7-27,-5-1-39,-2 7-76,-1-3-77</inkml:trace>
  <inkml:trace contextRef="#ctx0" brushRef="#br0" timeOffset="98499.6339">11619 14815 498,'0'0'50,"0"0"2,0 0-11,0 0-17,0 0-14,0 0-9,0 0-7,0 0-8,0 0-19,-4-4-35,4 4-49,0 0-114</inkml:trace>
  <inkml:trace contextRef="#ctx0" brushRef="#br0" timeOffset="98858.6544">11911 14490 506,'0'0'47,"0"0"3,0 0 0,0 0-12,0 0-9,0 0-13,0 0-3,0 0-3,83 96-6,-72-59 1,1 9-2,-5 5 2,-4 6-1,-3 2 1,0 2-4,-3 0 2,-6-4-3,-1-1 0,-1-4 4,0-7-4,-1-6 4,1-9-1,4-10 2,3-10 6,2-5 2,2-5 2,-1 0-1,1 0-5,-3 2-1,3-2-4,-1 0-3,1 1-1,0-1-3,0 0-2,0 0-4,0 0-6,0-3-10,0-2-14,1-7-30,3-5-54,-1-1-124,3-7-42</inkml:trace>
  <inkml:trace contextRef="#ctx0" brushRef="#br0" timeOffset="99839.7105">12598 14708 469,'0'0'36,"0"0"2,0 0-5,0 0-9,0 0-10,0 0-5,0 0-5,49 76-2,-42-31 0,-1 5-1,-2-2 0,-1-1 4,-1-6 7,-2-6 13,0-10 6,0-7 4,0-6-3,-2-8-6,1 0-7,-5-4 0,-4-7-4,-4-8-4,-3-7 0,3-5-4,4-3-2,1-3 0,1-5-3,3 1-3,5-5 3,0-1-4,2 3 3,9 0-2,4 4 1,3 4-1,3 4 1,2 7-5,3 4 2,0 7-2,1 5-3,-1 5-2,2 0-6,-5 10-3,-1 2-3,-4 1-1,-6 4 2,-5-5 3,-4 3 6,-3 3 6,-4 3 4,-9 1 4,-4 0-2,-6-2 3,-2-1-1,-4 1 2,-2-5 1,1 2 2,0-2-1,4-3 1,7-2 2,4-3-1,6-2 1,4-3 0,2 1-7,3 1 0,0 7-1,12 3 0,2 4 0,6-4 1,1-2-2,5-2 0,0-2-3,0 1 1,1-1 0,-1-1 1,-4 1 1,-2-3-1,-4 2-1,-6-2 1,-2 0-4,-3 2 1,4-2-1,-5 3-8,2-1-3,-4-5-16,0 3-36,-2-1-40,2 2-90,-1-2-79</inkml:trace>
  <inkml:trace contextRef="#ctx0" brushRef="#br0" timeOffset="100060.7231">13118 14752 765,'0'0'21,"0"0"6,0 0-5,0 0-8,0 0-8,0 0-5,0 0-1,0 0 2,94-2-4,-66 1 1,4 1-3,-2 0-2,0 5-7,-1 3-13,-6 1-27,0 4-40,-8-3-72,-2 2-128</inkml:trace>
  <inkml:trace contextRef="#ctx0" brushRef="#br0" timeOffset="100291.7364">13107 15027 601,'0'0'28,"0"0"12,0 0 5,0 0-6,0 0-12,0 0-9,0 0-8,0 0-3,0 0-4,86 7-1,-55-11-2,-1-1-2,2-2-2,-2 1-7,1-1-12,-2 3-19,-6-4-33,2 1-45,-4-2-128,-6 0-30</inkml:trace>
  <inkml:trace contextRef="#ctx0" brushRef="#br0" timeOffset="101902.8285">14133 14595 376,'0'0'53,"0"0"0,0 0-7,0 0-17,0 0-14,0 0-8,0 0-6,0 0 2,0 0 3,0 0 1,-8 74 4,8-42 1,3 0 4,1 1 0,-3-2 2,-1-2-2,0-1-1,0-2 2,-4 1 0,-3-5 1,-2-1-3,2-8 0,0-5-2,1-2-4,3-3 0,-1-1-1,-4-2 1,1-5-1,-4-10-2,0-6-1,4-4-3,2-4-1,3-3 2,2 3-2,0-5 1,0 2-1,6 1 0,1 0 0,2 4 1,0 3-2,2 2 2,-2 4-2,-2 4 0,1 4 0,-2 2-1,0 1 0,0 0 0,0-1-1,1 0 1,-1 1 0,-1-2-6,3 4 6,-2-2 1,2 2 0,-2-2 0,-3 4 1,4-2-7,-4 3 6,0-1 0,0-1-1,-3 4 1,0-1 0,0 1 0,2-2 0,0 0-1,-1 2 0,5-3-1,-1 3-1,6-2 1,5 2 1,0 0-1,6 2 1,-4 5 4,-2 1-7,-3-3 4,-1 3-4,-5-4 1,-2-2-1,3 3 2,-5-2 0,0 0-2,1 4 4,-2-3 0,-1 5-1,1 0 0,-2 2 1,0 1-3,0 0 3,0 4 1,-2-5-1,-2 6 0,1-8 1,0-1 0,-1 1-1,-1-1 0,0 0-1,2-4-3,-3 1 3,2-2 0,-5 1-1,-1 1 0,-2-1 0,0-1-2,0-2 2,-2 0 1,2 2-1,0-3 4,6 0-2,2 0 0,4 0 1,-3 0-1,3 0 2,-1 0-1,-1 0 0,-2 0-1,-2 0 1,2 0-1,1 0 1,3 0 0,-2 0 1,2 0 0,-1-3 0,-1 2 1,1 0 0,1-1-1,-2 1-1,2-1-1,0 2 0,0-2 0,12 2 1,7 0-1,6 9 1,1 6-3,1 2 2,-1 5 1,-2 1 1,0-3 1,-5 2 0,-1-3-2,-3-1 0,-1-4 1,-5-2-2,0-2 1,2 0 1,-5-5-1,4 4-1,-4-4 1,-1 1-1,1-2 0,-3-1-1,0 1-2,-3-4-1,2 2-4,1 1-5,0 0-18,-1 0-29,-2-3-50,-1 0-66,-6-10-109</inkml:trace>
  <inkml:trace contextRef="#ctx0" brushRef="#br0" timeOffset="102203.8457">14697 14558 594,'0'0'30,"0"0"6,0 0-3,0 0-7,0 0-7,0 0-7,0 0-3,88 46-1,-70-31-1,-4 2 0,2 1 2,-1 2-4,0 1-1,-3-1-1,0 2-1,-1 0-1,-2 2 1,-2-1-1,1-3 1,-5-5-2,0-3 0,-1-3 0,-1-4-1,1-2-2,-1 2 0,-1-5-4,0 0-3,0 0-6,2 0-10,-2 0-19,0 0-31,0-3-43,0-4-65,-9-5-76</inkml:trace>
  <inkml:trace contextRef="#ctx0" brushRef="#br0" timeOffset="102714.875">14680 14769 548,'0'0'44,"0"0"3,0 0-4,0 0-7,0 0-11,0 0-5,0 0-3,0 0 0,0 0-3,0 0-2,14-17-3,8 5-2,1 2-3,3-2-3,2-2 1,2 1-3,2 1 0,0 0 0,-3 4 0,-2-1-1,-7 4-2,-1 2-1,-9 1-1,-4 1-4,0 1 0,-6 0-3,0 0-1,0 0 3,1 0-2,1 0-4,-2 0-11,0 0-13,0-5-21,0-4-16,-6-6-19,0 2-13,2-4 1,1-2 9,1 4 31,1-5 30,1 6 35,0 2 4,0-3 18,0 10 20,0-2 13,0 7 8,-2-1-6,2 1-4,-1 0-3,-6 0-5,-2 8 3,-1 7-3,-6 11-1,3 3-3,-1 5-10,-1 4-8,-2 2-7,1 1-2,-3 0-3,3-2-1,0-6-3,2-3-1,-1-6-2,4-3-2,1-8-2,4-6-7,4-5-19,2-2-20,-7 0-31,1-1-34,-5-7-60</inkml:trace>
  <inkml:trace contextRef="#ctx0" brushRef="#br0" timeOffset="102999.8913">14603 14487 585,'0'0'18,"0"0"13,0 0 5,0 0 3,0 0-14,0 0-5,0 0-9,0 0-1,0 0-1,65 56 0,-42-41-4,0 0-2,2 2-1,0 1-2,1 4 2,-2 0-3,1 2 1,-2 3-1,-4-1 0,-2-4-1,-4-2-1,-2-7 0,-2 0-2,-3-8-4,-3-1 0,0 1-3,1-5-4,8-4-3,-1-3-9,2-2-19,-4 0-27,-3 2-51,-3 4-94</inkml:trace>
  <inkml:trace contextRef="#ctx0" brushRef="#br0" timeOffset="103982.9475">15541 14504 229,'0'0'59,"0"0"-5,0 0 1,0 0-2,0 0-1,0 0-3,0 0-4,0 0-5,0 0-3,0 0-7,-34-55-4,32 54-7,2 1-7,-1 0-6,1 0 1,-2 1-3,2 13 0,0 6 7,0 9-10,0-3 6,0-1-4,0 1-1,0-3 0,0-7-1,0 1 1,5-3-1,-2-4 2,7 3-1,3-6 0,-3-5-1,9 2 0,1-4 0,5-4-1,5-8 1,-1-5-3,-2-2 3,1-4-1,-2 0 1,-4-4 2,-2 3-7,-3 0 6,-7 7-6,-1 4 5,-5 4 0,-1 6 1,0-1 1,-3 4 1,0-1-3,0 1 1,0 0-2,0 0-1,0 15 6,-9 7-5,2 11 4,1 2-5,0 4 1,0 4 0,1 6-1,1 0 1,-1 6-1,1 2 1,-3 1-1,-3 0 2,-2-4 3,-5-1-4,-1-5 6,-5-7-5,-1-4-2,-4-4 3,3-8-3,-2-2 1,1-6 1,0-5 0,1-5 0,1-5-2,3-2 3,1 0 3,3-9-2,4-6 4,3-4 0,1-4-2,6-8 0,3-4-3,0-3-5,10-2 3,3-2-3,6 0 2,3-1 2,3-2-3,3 3 2,1-2-2,2 6 1,-4 6-4,-2 7-7,-9 8-7,-6 8-3,-6 7-4,-4 2-9,0-2-6,0 2-24,1 0-21,-1-2-38,0 2-72,0-6-45</inkml:trace>
  <inkml:trace contextRef="#ctx0" brushRef="#br0" timeOffset="104862.9978">12768 13742 491,'0'0'37,"0"0"-8,0 0-12,0 0-4,0 0-3,0 0 2,0 0-1,28 97-4,-22-57 2,-3-1-5,1-2 1,-1-3 1,-2-9 0,2-4 4,-1-9 1,-2-6 2,1 0 2,-1-6 5,0 0-3,0 0 2,2-1-4,-2-12-3,1-11-2,1-6-3,2-3-2,0 1-2,2-1-5,1-1 2,2 4-4,2 1 3,2 3 1,2 6-1,1 3 1,4 9-5,3 4 1,0 4-1,3 8-4,0 10 3,-1 3 2,-5 7-2,-4 2 4,-6 1-3,-1-1 2,-6-3 1,-2-6 3,-1-5 0,0-3 2,0-9 0,0 3 0,0-7 1,-1 0 0,-2 0-2,-3-9 1,0-8-1,3-9-1,3-4 2,5-3-5,5-4 4,1-1-5,4 1 2,-2 6 2,3 4-2,-8 8 2,0 7-3,-5 9 0,1 3-2,6 3-1,0 11 2,3 7 1,-1 10 1,-5 4 3,-3 4-5,-2 2 2,-1-3-1,-1-2-1,0-11 0,0-3-8,2-8-21,-1-9-58,1 2-72,0-7-127</inkml:trace>
  <inkml:trace contextRef="#ctx0" brushRef="#br0" timeOffset="105216.018">13578 13766 538,'0'0'34,"0"0"4,0 0-10,0 0-6,-88 93-12,76-68-5,4 0-1,2-7 1,0 1-1,6-10-2,0 1 1,0 0-2,7-5 2,5-1 2,7-4-2,3 0 0,3-9-1,1-6 0,2-2 0,-2-3 1,0-2-1,-4 0-4,-2-1 5,-3 1-5,-7 1 5,-2 6 2,-5 1 1,-3-1 0,0 3-2,-11-3-1,4 6-3,-9 5-2,-1 4-3,-3 1-3,-8 10-5,5 5-9,3 6-8,1 4-16,6-1-18,1 1-26,10-3-53,0-6-98</inkml:trace>
  <inkml:trace contextRef="#ctx0" brushRef="#br0" timeOffset="105635.042">13951 13641 578,'0'0'37,"0"0"-8,0 0-5,0 0-10,-90 49-3,72-24-4,1 4-1,0-2 5,3 2-5,1 0 1,3-4-5,1-8 0,5 0-1,2-8 0,1-5 1,1 7-2,0-7 1,0 1 0,1 1 1,2-3 1,0-2 0,9-1-1,-2 0 1,6-8-2,3-9 0,-2-5-4,-1-3 4,3-7-5,-1-2 5,0-3 0,-1-3 0,-1-1 1,-3-1 1,-6-1 2,-2 4 0,-5-1 1,0 5-2,-5 6 0,-1 7-2,3 10 1,2 7-3,1 5 0,-7 0-2,0 2 0,-4 11 0,-3 11 0,5 10 1,4 8-1,0 6 2,4 2 0,-1 0 0,2-3-1,0-3 2,0-5 2,5-6-3,0-3 2,0-12-5,4-3-1,-2-8-4,4-2-16,4-3-26,-1-4-37,5-9-49,-6-5-127</inkml:trace>
  <inkml:trace contextRef="#ctx0" brushRef="#br0" timeOffset="106095.0683">14310 13452 472,'0'0'63,"0"0"-6,0 0-12,11 91-13,-11-59-8,-6 2 0,-2 0-5,-1 2-1,2-6-5,-1-2-4,2-9-1,1-3-2,2-7-1,2-4 1,-1 0-2,2-5 1,0 0-1,0 0-1,-1 0 1,-2-12 0,-2-5-2,1-6 2,0-1 1,3-4-1,-2 3 2,3-3-3,0 3 1,0-1-1,0 8 0,0 1-1,0 6-1,4 2-1,2 1 0,2 4 0,7 1 0,4 3 0,5 3-1,-1 8 0,-2 4-1,0 1-2,-1 4 2,-2 2 1,1 2 1,-3-2 0,1 3-1,-2-4 3,-1-3-1,-4-6 0,-4-4-1,-3-5 2,1-2-2,0 1 2,1-1-2,2-1 0,-3-1 2,2-11 0,0-5 1,-3-6 0,-3-3 0,0-6-2,0-2 0,-5-6-2,0-2-1,-1-1-3,0 2-5,0 2-7,0 6-15,-1 5-24,-1 6-41,2 8-61,-5 4-136</inkml:trace>
  <inkml:trace contextRef="#ctx0" brushRef="#br0" timeOffset="106679.1017">10207 13764 371,'0'0'98,"0"0"-9,0 0-19,0 0-16,0 0-13,0 0-8,0 0-8,0 0-2,0 0-8,0 0-3,12-19-3,-7 18-2,7-1-3,8 2 0,6 0-1,7 3-1,3 2 0,3-3 1,4 0-1,4-2-1,0 0 0,1-6-3,0-1 0,-6-2-2,-3-1-6,-9 4-7,-9 2-10,-9 1-19,-7 3-22,-2 0-35,0 0-75,-3 7-102</inkml:trace>
  <inkml:trace contextRef="#ctx0" brushRef="#br0" timeOffset="107523.15">13358 14434 208,'0'0'58,"0"0"0,0 0 2,0 0-2,0 0-2,0 0-2,0 0-7,0 0-4,0 0-5,-50-20-9,48 19-5,2-1-10,-1 0-5,1 1-4,0 0-1,0 1 1,0-2 1,0 2 1,1-1-3,6 1 1,7-2-2,6 1 0,0-2 1,11-2-2,-1-2 0,3-3 0,6 0-2,-1-1 0,-1 1-1,-2 3-3,-9 4-3,-3 3-7,-10 0-9,1 0-19,-2 3-25,-6-1-39,5 3-75,-6 0-89</inkml:trace>
  <inkml:trace contextRef="#ctx0" brushRef="#br0" timeOffset="108343.1969">16569 14329 469,'0'0'54,"0"0"-14,0 0-11,0 0-14,0 0-7,0 0-2,0 0 0,0 0-5,0 0 2,74 110 2,-61-71-3,-4-1 2,-5-1-2,-1-6 0,-1-8 3,-2-5 8,0-7 8,0-7 6,0 3-2,0-7-2,0 0-8,0 0 0,-6-7-4,-2-5-1,0-8-2,2-2-1,2-3-3,2-4-6,2-3 2,0 2-3,3 1 1,6 4 2,1 2-1,2 6 0,-1 5 0,1 5-2,1 4 1,3 3-3,2 1 0,0 11 0,-1 4 2,-2 2-1,-1 4 3,-4 1 3,-3-1-4,-2-3 6,-1-1-4,-3-6 2,-1-5 0,2-2 2,-2-5-1,0 0 3,0 0-2,0 0-1,1 0-1,-1 0-6,2-12 4,2-8-4,0-5 3,4-1 2,2-1 0,0-1-1,2-1 0,2 4-1,-1 2 1,0 10-1,-7 5 0,4 6-1,-1 2-1,6 10-2,3 9 1,-5 6 0,-3 5 2,-2 2-1,-2 2-1,-1 0 1,-2-4-11,1-2-17,0-10-36,-2-8-60,1-5-96,2-5-60</inkml:trace>
  <inkml:trace contextRef="#ctx0" brushRef="#br0" timeOffset="108657.2148">17317 14318 520,'0'0'37,"0"0"-2,0 0-6,-58 86-10,44-61-6,3 1-1,2-1-7,4-5 4,4-1-5,1-4 0,3-3 0,5 3 2,5-10 2,6-1 3,0-4 0,7-2-2,-3-8 0,-2-7-3,-2 0-1,0-3-5,-4-1 3,-2 2-3,-5 4 4,-3 0-1,-4 4 2,-1-1 0,0-5-2,-4 7-1,-5-5-4,3 8-4,-5 4-3,-4-1-7,-2 4-11,-2 7-16,0 7-25,1 1-26,6 2-36,3-5-73</inkml:trace>
  <inkml:trace contextRef="#ctx0" brushRef="#br0" timeOffset="109119.2413">17641 14249 450,'0'0'72,"0"0"-3,0 0-14,0 0-19,0 0-10,0 0-8,0 0-5,0 0-5,0 0-3,-28-17-3,15 25-2,-3 6-1,5 5 1,0 5-1,0 5 1,1 0 0,1 0 0,1-4 1,2-5-1,3-8-2,3 1 2,0-7 3,0 0-4,0 1 1,0-7-2,9 0-2,5-7 5,5-7 0,0-7-1,1-6 1,-1-5-1,-1-2 1,-1-3-1,-2-2 0,-3 2 0,-2-1 2,-4 5 0,-3-1 0,-3 4 0,0 4 0,0 7 0,0 7 1,0 7-1,0 5 1,-2-2 0,2 2-2,-1 0 0,-2 0-2,-2 12 1,-2 9-2,3 13 3,0 2-2,1 3 2,1 2 0,1-1-1,1-5-1,0 1 1,0-6-3,0-1 2,4-9-3,1-5-3,0-3-9,1-5-21,-3-4-30,6 0-33,-2-2-56,7-1-114</inkml:trace>
  <inkml:trace contextRef="#ctx0" brushRef="#br0" timeOffset="109634.2707">18101 14134 548,'0'0'28,"0"0"8,0 0-1,0 0-4,-31 106-11,19-70-2,2 2-1,-1-2 0,4-4-1,2-6-3,1-8-3,2-7-5,2-5-2,0-6 0,-1 0-1,1 0 4,0 2 1,0-2-1,-3 1 0,3-1-2,-3 0-1,-1-9 0,-2-5 1,0 0-2,0 1 0,1-4-1,1 0 0,-1 0-1,4-2 0,1 0 0,0-1 1,6-5-1,3 4 0,2 5-1,-2 3-2,2 5 3,-4 1 0,2 3 0,2-1 0,1 4-2,7 1 1,-3 0-1,5 8-1,0 6 2,0 6-2,2 6 2,2 3 1,1 3 1,-1 2-1,1-2 2,0-7-2,-3-6 0,-2-4 0,-6-5 1,1-6 0,-6-2-1,-1-2 2,3-5-2,-4-7 2,2-5-1,-5 3 2,-3-2-2,1-3 1,-3-3-1,0-5-1,0-1 0,0 3 1,-4-3 0,1 3-1,0 6 0,2 6 0,-1 2-4,1 6-3,-1 0-6,1 2-8,1 3-11,0-2-21,0 2-35,0 0-49,0 0-69,0 0-61</inkml:trace>
  <inkml:trace contextRef="#ctx0" brushRef="#br0" timeOffset="109783.2792">18634 14109 651,'0'0'30,"0"0"6,0 0-1,0 0-11,0 0-16,0 0-11,0 0-13,0 0-16,0 0-43,4 3-96,1-8-126</inkml:trace>
  <inkml:trace contextRef="#ctx0" brushRef="#br0" timeOffset="111043.3513">8947 15630 500,'0'0'36,"0"0"0,0 0-6,0 0-5,0 0-6,0 0-1,0 0-3,0 0-1,0-90 1,9 73 1,-2 5-2,5 0 0,-4 3-7,0 3-2,6-2-3,1 7-2,3 1 1,4 3-3,1 9 1,-3 8-1,1 3 0,-5 6 1,-2 0 1,-4 3 0,-1-1 0,-3-5 0,-1-8 0,-2-4 1,-1-4 0,-1-5 1,2 2 0,0-3-1,3 6 0,3 0 0,3 0 0,-1-1 1,3-3-1,-5-2-2,2-1 1,1-1 0,-2 1-1,2-1 5,-7 0-4,1-1 0,-2-1 1,1 0-2,-1 0 5,1 0 1,-5 0 4,0-5-1,0 0 0,-2-2 1,-2-1-3,-1 3-2,-3 3-3,-4 2-3,1 7 1,-5 8-2,7 8 0,2 8 4,4 4-5,0 4 3,3 0 0,0-1-1,1 0 0,5-5 2,0 0-2,-2-12 0,1-8 2,-3-6 0,-2-7 1,0 0 3,0 5 0,0 6 0,-5 5-2,-2 0 0,-4-1 0,-3-3-2,-1 0 0,-2-2 0,0 0 1,-2-3 2,6 0-1,-3-4 0,6-1 1,-1-2-3,0 0 4,1 0 0,0-4 0,3-2-1,0 0-1,1-2-3,0 3 3,2 0 2,-1-2 0,4 4 2,0-2-3,-1 2 2,2 3-1,-1-2 0,1 2-1,0-1 1,-2-1-1,2 1 2,-1-1 0,1 1-1,-2-1 0,2 1-3,-1-1 0,1 1-1,-2-1 0,2 0-1,0 1-4,0 0-5,0-5-8,0-1-13,5 2-19,6-3-65,7 6-186,0-7-13</inkml:trace>
  <inkml:trace contextRef="#ctx0" brushRef="#br0" timeOffset="113002.4634">6890 10413 219,'0'0'15,"0"0"-4,0 0-1,0 0 6,0 0 4,0 0 5,0 0 2,0 0 0,0 0-3,0 0-2,-22-24 0,21 22-4,0 1-2,-1-1 2,-2-1 1,1-2-3,0 3-2,0 0-6,3 2 0,-2-1-4,2 1-1,-7 0-1,0 3-2,-3 9 0,-3 5 1,4 7-1,2 1 2,0 4 3,0 2-4,1 1 4,1-1-3,3 1 1,-3 0 3,1 1-1,1 4-2,-1 1-1,2 8-1,2 4-1,0 8 1,0 8 0,6 7 3,0 6 1,-2 11 0,2 5 1,-3 6-1,0 4-3,-3 2 4,0-2-2,0-8-2,0-2 4,0-7-3,0-5 0,0-6 1,0-4-3,0-10 2,3-7-3,5-3 2,1-5 0,0 1-3,2-1 3,-1 5-3,-2-1 1,-3 3 1,-3 5 1,-2 4 5,-2 5-1,-8 9 3,-2-2 0,-5 2-3,1-3 2,-2-4-4,0-5-2,4-5 1,0-7-2,5-3 0,4-4-3,2-2 3,3-1-2,0 3 2,0 2-2,6 2 2,-1 7 2,-2 6-3,-2 3 3,-1 7-2,0 2 0,-4 6 0,-4-4-3,1 1 4,-3-4 1,1-4-2,1-6 3,0-5-4,3-6 1,3-5-1,2-7 0,0 0-1,10-1 0,2 2 1,1 2-1,1 4 1,2 2 3,-3 3-2,0 1 2,-1 1-3,-4 1 0,0-1-1,-4 1 1,0-4 1,-4-3-1,0-6 1,0-3-2,0-7 1,0 0 0,2-4 0,2 1 0,2 0 0,1 5 2,5 1-3,-1 3 4,1 4-4,2 0 0,-1 0-1,0 0 1,-3-4 1,1 1-1,-3-7 3,-1-5-2,-2-9 0,-2-10-1,-2-4-1,-1-6 1,0 0-1,0 0-5,0 2-4,2-1-17,-2-1-30,0 0-34,-8-12-47,-7-14-92</inkml:trace>
  <inkml:trace contextRef="#ctx0" brushRef="#br0" timeOffset="115191.5886">6488 10310 248,'0'0'10,"0"0"0,0 0 7,0 0 3,0 0-1,0 0 2,0 0 0,0 0 0,0 0-3,0 0-4,-32-16-6,32 16-1,0 0 2,0 0 4,0 0 1,0 0-1,5 0-3,5 0-3,7 0-4,-1 3-3,7 4 0,2-2 2,-1 0 2,1-3 1,4 0 4,1-2 6,6 0 6,3-4 3,6-6 1,7-5-6,5-2-4,5-4-4,4 1-1,1-1-4,3 1 0,0 4-3,0-1 0,2 4-1,0 1-1,0 3 0,3 4 0,1 2-1,0 1 1,-2 2-1,1 0 1,-1 0-1,2 0 1,3 0 0,0-2 0,2-1 1,0 1-2,-2-5 1,0 1 0,-1-1 0,0 2 1,-3-2-2,3 2 1,-3 0-1,2 2 0,-2 2 0,-1-2 0,-2 3 0,-1 0 0,1 0 0,-1 4 1,0-1-1,4-2 1,-1 1-1,1-2 1,-3 0-1,2 0 0,-2 0 0,1-6 0,-1 0 0,-1-2 0,-2 1 1,2-2 0,-3 0-1,-2 1 0,-2-1 0,-2 0 0,-1 3 0,-2-1 0,-1 4 1,-5-1 0,1 1-1,-5 2 0,0-1 0,-2 2 0,-1 0 0,-3 2 2,0 1-2,-3 0 0,-1-1 0,-1 0 1,0-1-1,1 1 0,0 0 1,2-2 0,-2 0 0,1 0 1,5 0-1,0-5-1,4 1 1,3-4 0,0 3 0,3-4 1,2 2 0,0-1-1,3 1 2,0-1-3,2 1 1,1 2 0,-1 1 0,1 0-1,3 1 1,0 2 0,2 1-2,-2 0 2,2 0-2,3 0 2,3 0-1,1 0 1,6 0-2,3 0 1,1-5 1,2-2 0,4-1 0,0 1-4,0-3 2,5 1-2,-2 2 3,1-1 0,-1 2-1,0 2 1,-1 1 0,-1-1 0,1 1 0,-2 0 0,-2 0 0,0 2 0,-1 0-2,-3 1 2,0-2 2,-1 0-2,0 1 0,0-1 0,0-1-2,-2 1 2,1 0 0,-1 0 2,-1-1-4,0 2 4,0-3-2,-1 1 0,-1 3 0,0-4 0,-3 3 0,2 1 0,-3-2 1,1 2-1,1-3 0,3-1 1,-4 1-2,4-1 2,-3-1-1,-1 2 0,-1-4 0,3 2 1,-1-2-2,-2 0 2,-1 2 0,2-2 0,-3 4 3,0 1-3,-3-1 0,-4 3-1,-2 0 0,-2 0 0,-4 0 2,0 0-2,-3 4 0,-3-1 0,-1 0-1,-2 0 1,-2 1 1,-3-1-1,-4 2 1,0-1-1,0-4-1,-4 3 1,-1-1 0,-4 0 0,0-1 1,-2 1-1,-2 1 0,-2-1 0,-1 0 0,-1 1 0,-8-1-2,3 1 3,-1-1-1,1 0 0,4 1 3,-8-1-4,4 1 2,-4 1-1,-3-3-1,4 3 1,-6-1 2,2 1-2,4 0 0,-6 0 0,6 1-1,-1 0 2,-6-2 0,7 3 0,-1 0 1,-1 0-1,6 2 1,-3 1 3,3 0-4,-2 0 4,3 0-3,3 1-2,2 2-1,0 2 1,1 1-2,0 2 2,0 2 1,-1-1 0,0 3 2,0 2-2,1 6 2,1 3-3,1 5 1,1 7-1,1 5 1,-1 7-1,0 3 1,0 5 3,-2 2-4,-1 3 2,-2 0-2,-1 4-1,-2 1 2,-1-1-2,-2 2 2,-1-1-2,-2 0 3,-1-2 1,-2-1-4,2 1 5,-2 1-4,-2 1 0,1 2 2,-2-1 0,-2-3 1,-1-2 0,0-3-2,-2-5 2,0-6-2,1-3 1,-1-3 1,1-3-1,-1 1 0,0 1-2,-1 1 3,0 1-1,-3 0 2,0 2 3,0 0-2,0 1 1,0 0-3,-5 1-1,1 0-3,0 0 1,1-1 0,0 2 1,2-2 1,-1 1 0,2-2 0,0 1-1,0-2 1,3-1 1,2-2-3,0 2 3,2-3-4,-2 2 1,1 2 0,-2 2-1,-3 3 3,1 4 0,-2 3-1,0 2 1,-6 3-1,-1 0 3,-5 3 1,4-3-1,0-2-1,1 1-3,3-3 0,-2 2-1,5 0 4,1 0-5,0 3 3,1-1 2,5-3-5,-1 1 5,0-3-2,1-3-4,-2-4 2,1-3 0,0 0 1,-2-1 1,-2-4 0,-1-4-2,2-2 2,-2-7 4,0-4-4,0-3 5,0-2-5,1-3-1,2 2-1,0-1-1,2 0 3,-1 3-2,0 1-1,-1 3 1,0 4 1,-3 3 0,0 1 0,-3 4-2,-4 5 1,-2-3-2,-1 3 4,-1-4 2,2-2-6,0-4 5,1-4-5,0-7 2,4-8 0,-1-3-1,3-8 0,0-4-3,1 2-1,-2-3-4,0 0-4,-1 5-6,-5-2-5,2-2-15,-9-2-17,0-3-32,0 0-39,-4-13-86,2-9-43</inkml:trace>
  <inkml:trace contextRef="#ctx0" brushRef="#br0" timeOffset="116870.6846">7003 16319 421,'0'0'6,"0"0"-1,-101-19 11,80 14 16,3 0 8,7 1 3,5 4-7,1-3-16,5 3-7,-1 0-10,1 0-6,-2 0-1,2-2 0,0 2 3,2 0 1,12 0 1,6 0-1,9 0 0,3 5 3,4 2-3,0 0 1,5 1 3,0 0-1,3 0 2,3-1-1,1-3 2,4 0 1,3-3 2,0-1 0,6 0 0,4-3 2,1-5-1,5 1 1,3 0-4,-2-3-2,2 0-3,1 3 0,2 0-1,1 2 3,3 3 0,-1 1 0,0 1 0,1 0-2,-4 5 0,1 0 1,-3 3 0,2 1 0,-2-1 1,2-1 0,-4-3 0,4-1-3,-3-1 1,0-2-1,1 0-1,-1 0 3,4-2-3,-2-4 3,4 2-1,1-1-1,0 0-1,1 3 2,0 2-4,2 0 4,0 0 1,2 2-5,2 4 2,-2 1 2,1-3-5,0 2 4,-3-2 1,3-2-2,-2-1 1,1-1-2,3 0 1,-3-5 0,1-2 0,-3-1 2,3-2 0,-2-1-1,0 3-2,1-2 0,-1 3 1,-1 0 1,0 4 0,-1 1 2,-1 2-2,0 0 1,2 2-1,1 1-1,-1 2 1,3-3 0,-2 1 0,2-2 0,1-1 1,1 0 0,1-4 0,0-5 0,-1 1-1,-1-1-1,-2-1 1,-1 5 0,-2 2-1,-1 1 1,-2 2-2,-1 3 2,-2 6-1,-1 3 1,-3 3 1,2-1-3,-3 1 2,3-3-2,-1 0 4,4-2-3,0-5 1,3-1 1,3-4-1,-1 0 0,3-4 1,1-4-1,1-3 1,2 3 2,-1-4-5,-2 5 2,0 0-1,-5 3 0,-1 3 1,-1-2-1,-2 3 0,0 0-1,-3 0 1,2 5 0,-4-2 0,2-1 1,-1-2-1,3 0 2,-2-3-2,3-4 2,0-5-1,2 0 1,2-1-1,-2-2-3,-1 0 3,-2 1-2,-1 1 1,-2 2 3,-2 0-3,-2 4-1,-5 0 2,-1 2-2,-5 3 1,-1 2 2,-5 0-3,-2 0 1,-2 4 1,1 1-1,-2-2 1,1-1 0,0 0-1,1-2 0,0 3 0,0-3-1,0 0 0,-1 0 3,1-5-2,-3 0 0,2 3-1,-2-1 2,-1 3-1,-1-2-1,1 0 2,-3-1-1,1 1 1,0 1 0,-1-1-1,0 2-1,0-1 1,0-3-1,-1 0 1,1-1-1,0 0 2,0-3 1,3-1-1,-1-1 0,3 0-2,-3 0 0,2-1 1,0 2 0,0 0 0,-2 1 1,1 2-1,-3 0-1,-2 1 1,-2 2 0,-1 2 0,-3-1-1,-2 2 1,-3 0-1,3 0 1,-2 0 0,-2 0 0,1 0 0,-4 0 1,2-1-2,-4 1 0,2-1 3,-3 1-1,-1-4-1,-5 3 0,1-1 1,-2-3-2,-6 3 3,6-1-2,-8 0 0,-3 1 2,0 2-2,-5 0 0,0-2 0,0 2 0,2 0 1,-1 0 0,1 0 1,-1 0-1,1 0 1,-1 0-1,1 0 1,-1 0 2,0 0-3,1 0 1,-2-3-4,0-7-3,0-6-8,-6-12-20,-7-13-54,-3-9-134,-8-17-100</inkml:trace>
  <inkml:trace contextRef="#ctx0" brushRef="#br0" timeOffset="118454.7752">3141 12706 281,'0'0'49,"0"0"2,0 0-2,0 0 5,-20-84-1,18 67-8,2-2-4,0 5-13,0-6-6,0 8-11,0-1-2,0 1-6,2 5 2,-1 3-2,-1 4-2,0-1-2,0 1-2,6 0 1,4 0 0,3 12 3,3 8-2,0 9 2,-3 3-2,0 4 2,0-2-1,0-2 1,-1-4-1,1-1-2,4-5 2,-1-3-2,1-4 1,-2-6 1,-1-3 0,-5-3 0,4-3 1,1 0 2,1 0 0,-1-8 1,-1-2 1,-3-3-1,-1-4 0,-1-2 0,-3 2 0,-1 0 0,-2 0 1,-2-3 0,0-3 0,-5-6 1,-3 1-1,-1 0-2,0 1 3,1 3-3,-1 9 3,6 4-2,-1 3-1,2 5-1,0-1-1,0 1-1,2 3-4,0-1-1,0 1 1,0 13 2,0 11-2,4 16 5,2 11-3,2 10 1,0 11 3,-1 11-3,-1 8 2,0 7 1,1 5-2,-4 2 2,-2 1-2,-1-1-2,0-3 3,0-7-3,-1-7 2,-6-10 4,1-10-4,0-9 3,-1-11-1,1-9-2,1-17 2,2-8 2,1-8-1,2-6-1,-1 0 1,-5 0 0,-4-3-3,-6-10 4,-2-11-2,0-12 1,-1-8 1,2-9-4,-1-8 4,5-5-3,3-3-1,4-4 2,6 5-3,0 5 0,9 3 0,3 6 1,1 4-2,2 2-1,2 3 2,0 1-2,0 4 2,-1-1 1,0 4-1,-2 1 2,1 2-1,-5 4 2,-3 10-2,-2 6 1,-2 9-2,-3 5 1,0 0-3,0 0 1,0-3-2,1 3-3,-1 0 3,0 0-1,2 0-1,-2 3-5,2 2-9,-1 7-25,2 5-36,2-8-66,-2 2-132</inkml:trace>
  <inkml:trace contextRef="#ctx0" brushRef="#br0" timeOffset="119170.8162">4004 12157 379,'0'0'38,"0"0"11,-27-86-1,14 58-6,-5 0-12,0 3-8,-3 2-7,-2 3-2,0 3-4,3 8-1,3 1-1,-1 6-4,1 2-3,0 3-2,-4 9-1,4 5-1,4 4-1,1 6 0,5 4 2,1 3 1,5 2 0,-1 0-1,2-3-2,0-3 1,2 0 2,2-6-1,3-3 2,1-3 0,2-4 1,-3-4 0,2-1-1,2-3 1,-4-1 1,7 0 0,-5-4 2,2-1-1,3-1 1,1-7-1,1-4 3,-5 4-1,-2-4 4,-2-5-2,-2 0 2,3-12-1,-5 0-1,-2-5 5,-1-3-1,0-1 2,-3-7-2,-4 0 0,-3-6-3,0 1-3,-4-5 2,1 1-3,-3 4 0,3 4 1,-1 6-2,5 8 0,1 11-2,5 10 0,2 6-1,1 5-2,0-1-2,0 1-2,0 0 1,0 3 1,0 17 3,4 11 1,4 13 2,0 4-1,1 2 1,0 3 1,-1 1-2,4 4 3,-2-2-4,3 0 2,-2-1 1,1-2-1,1-2 0,0-5-2,3-3-1,-2-6 1,1-3 1,-1-7-1,-1-6 1,-4-6-2,-5-8-1,2-2-3,-3-3-5,0 1-9,1 0-14,-4-3-14,0 0-21,4 0-31,-1 0-85,2-1-45</inkml:trace>
  <inkml:trace contextRef="#ctx0" brushRef="#br0" timeOffset="119834.8542">4263 12600 330,'0'0'11,"0"0"3,0 0-3,0 0-3,0 0-2,0 0-3,0 0 3,0 0-1,0 0 0,68 114 7,-55-70-2,-3 2-1,-1-4-1,-3-3-3,-5-14 10,-1-1 15,0-11 11,0-6 7,0-2-4,0-5-9,0 0-9,-3-5-4,-4-7-3,-3-8-3,3-6-4,2-4-4,1-3-5,2-4-3,2-4 2,0 0-3,5-1 2,2 2 1,2 1-4,2 5 1,-1 5-3,-1 12 1,-2 7-2,0 5-1,2 5-2,4 0 0,5 7 3,-3 10-1,0 8 5,-1 4-3,-4 5 3,-1 4 2,-4 3-1,-1 0 3,-4-3-1,0-5 2,-4-11 0,-1-4 0,2-8 1,0-5 1,2 0-1,1-5 0,-2 0-1,1 0-4,-2-14 2,-1-9-2,1-7 0,3-4 0,0 0 0,1-5 0,7 2 0,-1-3 2,2 4-6,2 2 5,-2 7-4,-2 10 0,-4 7-1,1 7-2,2 3-1,4 4 0,6 12 4,3 6-3,-2 7 5,-4 5-2,0 3 1,-3 3 2,-2 1-5,-4-1-7,0-2-17,0-1-35,-2-11-61,-1-5-127</inkml:trace>
  <inkml:trace contextRef="#ctx0" brushRef="#br0" timeOffset="120178.8738">4850 12574 422,'0'0'48,"0"0"-2,0 0-9,0 0-12,0 0-7,-65 86-6,56-66-6,5 1-1,0-6-4,2 3-2,2 1-1,0 0 0,3 1-1,2-5 1,3-4-4,-4-5 1,5-4 1,3-2 3,2-2 4,4-6 2,-3-8 4,0-2-1,-1-4 0,-2 0 0,-2-2 3,-4 7 3,-3-1 3,-3-2 0,0 3-2,-8-4-3,-2 3-6,3 6-4,-2 1-3,3 5-5,1 3-1,2-1-7,-1 4-8,-1 0-15,-2 2-32,1 3-51,2-3-141</inkml:trace>
  <inkml:trace contextRef="#ctx0" brushRef="#br0" timeOffset="120654.9011">5138 12507 564,'0'0'40,"0"0"-3,0 0-8,0 0-11,-81 11-8,66 1-10,4 5 0,-2 8-2,3 6 1,-1 5 2,0 5-3,2 3 1,3 0-1,2-1-1,4-7 0,0-5-3,4-8-3,2-7-1,-1-8-4,3-8 3,7 0 0,2-16 1,6-8 6,-1-7 0,-2-7 4,-2-3 2,-1-3 1,-6 0 0,-3 1 3,-3 0 5,-5 2-1,0 0 5,-5 2-3,-5 0-4,-2-1-2,-4 2-2,3 0 3,-1 4-1,5 12 5,2 5-2,2 7-2,1 5-5,3 3-4,1 2-4,0 0 0,0 12 2,0 10 0,8 11 2,-1 9 0,2 7 2,-1 4 0,1 4-2,-3 2 3,0-1-4,-1-1 2,0-3 3,2-3-3,-1-7 0,0-5-6,0-8-13,-3-9-30,4-6-46,-3-8-102,2-6-68</inkml:trace>
  <inkml:trace contextRef="#ctx0" brushRef="#br0" timeOffset="121194.932">5298 12371 321,'0'0'42,"0"0"9,-13 87 5,10-52-7,0 2-11,0 2-12,2 1-7,-2-1-4,2 0-4,-1-2-2,2-1-4,-1 0-3,1-5 3,-3-4 0,2-5 4,-1-5 2,1-5 2,-1-8 2,1 2 4,1-6-1,-2 0-1,-1 0-4,-1-10-6,-3-7-2,-2-10-3,3-5-2,1-6 2,2-5-1,1-3-2,1-2 3,1-1 0,0-2-4,0 4 5,0 5-6,1 6 3,2 11-1,0 11-1,-1 9-1,-2 5-2,4 0 1,7 0 0,5 12-1,6 10 4,-1 7 2,0 8-5,-1 3 8,-1 4-8,-2 2 1,2-2 0,-1-3-2,-1-5 3,0-7 0,-4-10-1,-1-6-1,-4-6 0,-5-5 0,2 1 2,-3-3 3,4-3 0,0-7 4,4-7-1,-6-7 3,1-1-1,-4-7 0,-1-2-2,2-5 0,-2-5 1,0-2-4,1-2 3,4-1-5,0-1 0,2 5-1,2 6-1,-1 7-1,-1 12-4,-4 8-1,1 9-5,-1 3-3,3 10-10,2 7-20,1 10-28,-3 3-55,-4 4-119</inkml:trace>
  <inkml:trace contextRef="#ctx0" brushRef="#br0" timeOffset="121731.9627">4017 13491 517,'0'0'5,"0"0"12,0 0 15,0 0 3,0 0-4,0 0-11,0 0-14,0 0-1,0 0 1,0 0 0,49-29 1,-4 19 0,10 3-2,8-1 0,4 1 1,4-2-2,3 2 0,2-1 0,0 1 0,3-2-1,2 0 1,0 1 1,3-1-2,0-1-1,-4 0 0,-1 0-2,-3-2 0,-3 2 1,-5-2 0,-5-1 0,-3 2-1,-5 1 0,-5 2 1,-8 1 0,-6 3-1,-10 1 1,-6 3-2,-8 0 1,-6 0 1,1 0 1,-7 0 2,0 0 0,0 0-1,1 0 1,1 0-2,-1 0-2,-1 2 1,0-1-3,0 1-4,0 0-10,0 3-20,0 0-51,-10 2-104,-3-4-98</inkml:trace>
  <inkml:trace contextRef="#ctx0" brushRef="#br0" timeOffset="122222.9908">6067 12371 189,'0'0'73,"0"0"0,0 0-1,0 0-4,0 0-6,0 0-12,0 0-10,0 0-10,0 0-8,0 0-8,-26-23-6,26 23-5,0 0-4,0 0-1,0 0 0,3 0 2,13 0 0,6 0-2,8 0 1,1 5-1,4-4 1,2-1-3,-1 0-1,2-1-2,-5-4-3,-4 0-9,-9 3-11,-8 1-20,-4 1-40,-8 8-110,-4 8-50</inkml:trace>
  <inkml:trace contextRef="#ctx0" brushRef="#br0" timeOffset="122420.002">6020 12593 627,'0'0'-8,"0"0"4,0 0 5,0 0 2,0 0 2,0 0-1,0 0-1,92-19-2,-63 12 1,5 2-3,1-2 2,2 2-8,-1 0-3,-1 3-12,-4 1-22,-8 1-35,0 0-47,-9 0-97</inkml:trace>
  <inkml:trace contextRef="#ctx0" brushRef="#br0" timeOffset="122855.0269">6219 12078 505,'0'0'9,"0"0"-5,0 0 1,0 0 1,0 0 3,0 0 0,0 0 3,0 0 3,0 0 2,26 44 2,-7-19-2,6 3-1,2-2-4,3 3-2,2-2-5,2-3-1,-3-1-2,3-5 1,-4-1-2,-3-3 1,-1-4-1,-7-5 0,-3 0 0,-5-2-1,-5-3 2,0 2 1,-1-2 0,-1 2-1,0-2 1,3 0 0,-7 0 2,0 0 2,0 0-2,0 8 1,0 8-4,-4 6 0,-9 12 0,-4 6-5,-6 3 5,-5 5-4,-2 3 1,-2 2 2,0 0-2,0-1 1,0-2 0,5-7 0,3-6 0,2-6 2,9-13-1,5-6 2,4-7-2,4-5-2,-1 0-1,1 0-4,-1 1-4,1-1-10,-3 0-29,1-3-46,-1-8-118,-3-8-63</inkml:trace>
  <inkml:trace contextRef="#ctx0" brushRef="#br0" timeOffset="123295.0521">6118 12218 602,'0'0'0,"0"0"4,0 0 4,0 0 1,0 0 1,0 0-5,0 0-4,0 0 0,0 0-2,-90 3 1,60 16-1,-6 5-1,1 3 1,-1-2 3,1 0-2,3 0 4,6-4 0,3-1-1,9-3 1,2-5-1,8 5-2,4 2 3,2 4 2,9 9-3,4-2 6,2-3-6,2 1 2,4-3 0,1-3-2,4 1 1,1-1-2,1 0-1,2 2 1,0-2-1,-1 5 0,1 0 2,0 3-3,-3 2 3,-2-2-2,-2-2 2,-5-3 1,-1-5 3,-6-5 2,-1-3 3,-5-4-2,-4-5-1,1 1-2,-4-4-3,0 0 0,0 0 0,2 2 3,-1 0-4,1-2 0,-1 0-2,2 1 0,-2-1-2,3 0-4,2-10-10,0-9-23,3-7-53,-4-6-196,0-6-17</inkml:trace>
  <inkml:trace contextRef="#ctx0" brushRef="#br0" timeOffset="128351.3413">8417 12709 269,'0'0'39,"0"0"3,0 0 2,0 0-1,0 0-5,0 0-2,0 0-6,0 0-7,0 0-1,0 0-9,14-70-2,-8 64-4,1-2-5,2 3 1,5-3-2,-5 4-1,8-1 1,-6 3-2,3 1 1,5 1-1,1 0 1,-2 0 0,-1 1 3,-6 1-3,1-2 0,-1 2 0,-5-2-1,6 0 2,-7 3-1,1-3 2,5 2-2,-6 0 0,2 3 0,2 0 0,-4 3 1,-1-1-1,0 6 3,-3 5-3,-1 0 2,0 0-1,0-1 1,0 0 0,-1-7 0,-4 5 0,3-6 0,-1 3-1,0-4 1,0 1-1,0 1-1,-1-2 1,1 2 0,-1-1 0,-3 4 3,4-3-2,-5 3 4,5-4 1,-2-1 3,0 1 4,-2-1 6,1-1-2,4-4 0,0 1-1,-2-4-4,-4 0 0,-3-10-3,-1-4-2,3-3 0,1-3-2,1-5 0,1-4-1,2-1-1,1-1-1,1-3-1,2 2 0,0 0-2,0 4 0,5 1 0,2 1-3,0 4 5,3 2-4,2 0 4,0 2-2,2 0-1,2 2 0,1-1-1,1 0 0,0 2 0,-1-1-1,-3 6 1,-3 0 0,-1 5-1,-5 2 1,-1 1-1,-1-1 2,0 2 0,0-2 1,2 0 0,-5 3 0,0 0-2,0 0 1,0 0 0,2 0-1,-2 0 0,0 0-5,0 5-2,0-2-9,-4 2-8,-1 2-18,4-4-32,-5 6-46,-3 3-115,-2-2-25</inkml:trace>
  <inkml:trace contextRef="#ctx0" brushRef="#br0" timeOffset="129311.3962">8388 12642 353,'0'0'41,"0"0"4,0 0-1,0 0-7,0 0-12,0 0-7,0 0-3,0 0-1,0 0 2,-56-25 0,45 21 4,-5 3-3,-1-2-2,5 2-2,1-2-4,1 3-2,4 0-1,-5 0-2,0 0-2,3 0 0,-7 8-2,5 0 0,-2 4 0,0 2 0,1-1 1,1 2-1,2 2 1,2-5 1,0 1 1,2-1-1,1-2 2,-1 2-1,2 0 0,2 7 1,0-2-1,0 3 0,6-1-1,-1 1 0,3-2 0,1-1-1,0 0-1,0 0 1,0-3-2,-3-4 1,2 2 1,1-2-1,-5-3 1,5 4 1,-3-5-2,-3-3 4,2 2-2,-2-4 1,0 1 1,2 1-1,1-3 1,3 0 2,5-8-1,3-2 0,-5-5-1,-2-4-3,0-1 4,-3 1-2,-1 4 2,-3-2-1,0 7-1,-3-4-1,0-6 2,0 8-2,0-8 1,-2 2-1,-2 1-1,-1 0-1,0 0 0,0 3-1,2 2 3,-4-4-2,3 2 3,0 6-2,-2-6 0,3 4 2,-3 3-2,0-2 1,1 2 0,0 0 0,2 2-1,-4-2-1,4 4 1,0 1 0,-1-1 0,4 3-1,-1-2 1,1 2 0,-2 0 1,1-2 0,-1 2-1,1-1 0,-1-1 0,1 0 1,-1 2 1,1 0-1,-1-3-1,1 3-1,1-2-1,-2 0 2,2 1-1,0-1-1,0-4 1,0 0-1,3-2-1,8-3 1,-1 6 0,4 0 2,3 3-2,-1 2 0,6 0 0,-4 2-2,-3 3 4,-3 2-2,-1 0 1,-3-4-1,1 4 0,2 2 1,-4-3 0,3 5 0,0-1 0,-5-2 0,3 6 0,-2-2 0,-3-3 0,2 6 0,-1-6 0,-4 3 0,1 0 0,-1-6-2,0 4 2,0-5 2,0-1-2,0 3 1,0-7 0,0 0-1,0 0 0,0 0-1,0 1 0,-7-1-3,1 0-4,-3-5-6,1-2-14,-1-1-22,-1-4-44,6 4-77,-2-9-125</inkml:trace>
  <inkml:trace contextRef="#ctx0" brushRef="#br0" timeOffset="131279.5088">7802 12704 190,'0'0'39,"0"0"0,0 0-5,0 0-6,0 0-8,0 0-2,0 0 0,0 0 2,0 0 6,-36 5 4,35-5 3,-1 0 1,2 0-2,-1 3-3,1-3-5,-2 0-3,2 0-4,-1 0-1,1 0-3,-2 2-1,2-2-2,0 0-1,0 0-3,0 0-1,0 0-1,0 0-1,0 0 0,0 0-1,0 0 1,5 0 0,6 0 1,5-5-1,-6 3 0,7-3-1,-6 4-1,1-2-1,-1 2 1,1 1-1,-2 0-1,3 0 1,-3 0 0,0 0 0,1 3 1,-6-2 0,5 0-1,-4 1 0,1-2 3,3 2-3,-4-1 2,-2-1 0,8 0-1,-6 0 1,4 0-1,1 0 1,-7 0 1,1 0-1,-5 0-1,4-1 1,1 1-2,-1-2 1,3 2 0,-7 0 0,0-2 1,0 2 0,1 0 1,1 0 2,-1 0-1,1-1 0,-1 1 1,1 0-1,-2 0-1,1 0-1,-1 0 0,2 0-2,-2 0-1,1 0 0,-1 0-1,0 0 0,2 0 1,-2-1-5,0 1-8,1 0-9,-1-2-22,0 2-35,0-4-57,0-3-87,-1-5-45</inkml:trace>
  <inkml:trace contextRef="#ctx0" brushRef="#br0" timeOffset="132278.5659">7942 12397 218,'0'0'27,"0"0"5,0 0 4,0 0-3,0 0 1,0 0-2,0 0-1,0 0 5,0 0-1,0 0-3,5-7-3,2 2-5,2-7-7,2 0-2,-2-1-3,0-2 0,-1-1 0,-3 4-3,0-2-3,-2 4 0,-1-2 0,1 2-1,-3-2 1,0 0-1,0-1-2,0-4 0,-6 1-1,-3-1-1,-1 2 2,1-1-3,-1 1 2,2 4 0,-1 1-1,3 2 2,2 5 0,-6-3 0,6 5-1,-1-1 0,1 2 0,-4 0-2,-3 0 0,-4 3 0,-3 6-2,5 4 2,-2 0 0,4 1 0,-1-1 0,4-3 0,-1 2 1,1 0-1,3 1-1,-4 1 1,5 1-1,-1 1 1,4-4-1,-2 6 1,3 1-1,0 0 1,0 7 0,0-1 0,4-1-1,2 1 1,-1 1-2,2 1 2,-3 2 2,-1 0-4,0 0 4,0 4-3,-2-1 1,1-2 2,-1 0-2,2 1 1,0-3-2,1 1 2,-1-3 0,1 1 1,1-2 1,-1-1-1,2 0-1,0 0 1,-1 0-1,1-2 0,-1 2 1,-3-2-1,3-1-1,-4 1 1,2 2-1,-1-2 1,-2 2 4,1 3-3,-1-3 4,0-8-4,0 4 1,0-3 1,-1-5 1,-4 5 4,4-9-4,-4 1 1,3 3-1,0-9-1,-2 6-1,1-4-1,0-2-2,-4 4 1,4-5 0,-3 3 0,-1 2 1,4-6-1,-5 2 1,3-2-1,1 2 1,-1-3 1,5 0 1,-6 0 0,1 0 0,-2 0 0,-5 0-2,6 0 1,-5-3 1,1 1-2,-1-3 0,-3-2 0,5 2-1,-5-2-1,-1-3 1,4 0-1,-2 1-1,1 1 2,-1-1 1,5 4-2,-3-1 0,4 2-1,3-1-2,-2 0 3,3 2-4,0-1 4,0 1 0,3 3-3,-1-2 6,1 2-8,-2-6-6,1 2 0,-1-1-11,1-6-4,1 5-7,0-7-14,0-4-20,6 0-25,1-5-19,4 0-14,-3-4-2,2 1-7</inkml:trace>
  <inkml:trace contextRef="#ctx0" brushRef="#br0" timeOffset="132794.5954">7653 12796 320,'0'0'62,"0"0"1,0 0-5,0 0-6,0 0-10,0 0-7,0 0-7,0 0-4,0 0-2,0 0-2,-20-14-2,19 14-5,-1 0-1,1 0-3,-1 0-2,1 0 1,0 0-1,-1 0-2,1 0-1,1 0 0,-2 0-2,2 0 1,0 0 1,0 0-1,0 0 1,6 0 0,8 0-1,4 0-1,0 0 0,7 0-1,-5-3 2,4-1-2,-3 1 0,2-1-1,-2-2-1,0 2 2,-1-1 0,-7 0 0,3 0 0,-6 3-1,1-1 0,1 1 0,-7 0-1,1 2 1,-6 0 1,4 0-1,1 0 0,-1 0 0,3 0 1,-7 0-1,0 0 0,0 0 1,1 0-1,1 0 1,-1 0 0,1 0-1,-1 0 0,1 0 0,-1 0 0,1 0 0,-1-1 1,1 1-1,-1 0 0,0-2-2,1 2 2,-1 0 0,1-1-1,-1 1 0,2-1-3,-2 1-1,1 0-6,-1-3-7,1 3-15,-2 0-28,1 0-76,4-5-153,-3-7-1</inkml:trace>
  <inkml:trace contextRef="#ctx0" brushRef="#br0" timeOffset="135758.765">9270 12150 202,'0'0'12,"0"0"2,0 0 5,0 0 1,0 0 5,0 0 3,0 0 1,0 0 1,0 0 3,0-13-3,0 11 4,0-5-1,0 1-1,0-1-2,0-5-4,0 9-3,0-4-4,0 2-3,-3 2-2,2-2-4,-2 0-2,1 2-1,-2-1 0,1 2 0,0-1-1,0-1 0,3 4 0,-6-1-3,2-1 0,0 1-1,-1 1 0,5 0 2,-1-1-2,-4 1 0,0 0-2,-7 0-1,1 5 0,0 4 2,-3 6-1,2 2 2,0 0-1,0 3-1,-4 3 0,3-1 1,-3 2 0,2 0 3,-2-2-2,1-1 1,-1-3-1,3 1 1,0-4 0,0 1 1,2 1-2,-1 1 0,3 1-1,2 0-1,1 3 2,3 2-1,-1 5 3,3 3-4,1 1 3,0 2-5,0 1 2,0-4 2,0-2-2,3-1 0,2-2-1,0 2 2,2-5-1,0-1 1,5 0 0,-2 0 0,2 0 1,0-1 1,0 2-1,2-2 1,1 1-2,1 0 1,-2-2-1,2 2 1,-1-2-1,0 1 2,-1-3-2,1 1 2,-3-3-2,1 0 1,0-4 3,-1-1-5,-2-2 4,0 0-4,2-3 2,2-2-1,-1 1 2,3-4-2,-7 2 0,2-4 0,1 1 0,-7-1 0,1 2 0,0-2 0,1 0 0,-1 0 0,0 0-1,-6 0 2,0 0-2,0 0 1,1 0 0,1 0-1,-1 0 0,1 0-2,-1 0-9,1 0-16,-2 0-56,0 3-95,0-1-132</inkml:trace>
  <inkml:trace contextRef="#ctx0" brushRef="#br0" timeOffset="137359.8565">13618 11819 216,'0'0'58,"0"0"-2,0 0-13,0 0-4,0 0-12,0 0-3,0 0-3,0 0 2,0 0-1,-14 0 2,13 0-1,1 0-2,0 0-2,0 0-3,0 0-5,0-1 0,0 1-1,0-1-1,0 1-1,0-2 0,0 2 0,4-1 1,2 1 1,7-2-2,-3 1-1,3 1 0,4 0-1,1 0 0,5 0 0,-4 4-2,1 2 4,-3 3-4,3 4 2,-1-1-5,-1 1 2,-1 3-2,0-2 0,1 2 1,0-1-3,-2-1 2,2-2 0,-4 0-1,0-1 2,-3-4 1,-3 2-5,2 0 4,-4-2 0,2 5 0,-3 1 1,0 3 0,0 5 0,-3 1 0,-2 1-1,0 1 1,0 0-2,0 0 1,0 1-1,0-6 1,0 0 0,0-7-1,0 3-1,0-3 0,0-1 0,0 1 1,0-1 3,0 0-3,0-1 0,1 0 1,-1 5-3,0 4 3,0 5 0,0 3 0,-7 1 2,1-1-5,-2-1 2,0-1-2,-2-1 3,3-2 1,1-7 0,0-1 1,-1 1-2,2-2 1,-1 1-1,0-3-2,0 1 2,2 2-1,-5 2-1,3 3 2,-1 0-3,1-2 2,-2 3-1,0 0-1,3-5 2,-1 2 0,1-2 1,0-3 0,1 5-1,1-9 0,0 1 0,0 1 1,-2-3 2,2 3-1,-1-3-1,1 1 0,-4-1-3,-3 7 2,0-2-1,-5 6 0,1-2 0,-2 0 0,1 1 0,-2-2 2,3 0-2,-2-3 0,6-2 1,-3-3-1,7 0 1,2-6 2,1 3-3,3-4 0,-2 0 0,-2 0 0,-1 3 0,0-3 1,-5 2 0,5 0-1,1-1 0,-7 1-1,6 0 1,1-2-1,-1 3 1,1-3 0,0 2 0,-1 0 0,1-1 0,4-1 1,-1 0 0,1 0-1,-2 0 1,1 2 0,1-2 0,-2 0 1,2 0 0,-1 0-1,1 0 0,-2 0 0,2 0-1,-1 0 0,1 0 0,-2 0 0,2 0 1,-1 0-1,1 0-1,-1 0 1,1 2-1,0-2 1,-2 0-1,2 0 1,0 0-1,0 0 1,0 0-1,0 0 0,0 0-1,0 0-2,0 0-1,0 0-1,0 0-7,0 0-13,7-9-38,6-3-137,0-10-112</inkml:trace>
  <inkml:trace contextRef="#ctx0" brushRef="#br0" timeOffset="138955.9478">12205 12235 302,'0'0'33,"0"0"-1,0 0 0,0 0-2,0 0-6,0 0-1,0 0-2,0 0 2,0 0-1,0 0-2,0-21-2,0 20-6,0-1-3,0 2-2,0 0-4,0 0 2,1 10 0,4 7 1,-1 11 2,3 5-3,-3 4 1,1 3-2,-2 1 0,-2 2 3,-1 0-4,0-1 2,0-3-3,0-2 0,0-4 2,0-3 0,0 0 0,1-1 0,2-2 1,2 0-1,-1 0 1,3-3-2,0 2 0,1-4 0,-1 0-1,1-1 0,-2-9 0,0 3 0,-3-6 0,2-1 0,-3 0 0,1-5-1,0 1 1,-3-4-2,0 0 2,0 0-1,1 2 1,-1-2 0,2 2-1,-2-2 0,1 0 0,1 1 0,2-1 0,1 0 0,3-3-2,1-1 1,-2-2-1,2 1-1,-3-1-1,2 0 0,-5 4-3,0-1-2,-2-1-8,2-1-7,0-7-14,0-5-22,-1 5-22,-2-8-47,0 1-64</inkml:trace>
  <inkml:trace contextRef="#ctx0" brushRef="#br0" timeOffset="139398.9732">12041 12647 251,'0'0'52,"0"0"8,0 0 0,0 0-4,0 0-7,0 0-8,0 0-11,0 0-5,0 0-6,0 0-6,-43-2-3,42 2-5,1 0-1,-2 0-1,2 0 3,0-1 3,0 1-1,4-2 2,11 0-1,5-1 0,8 0-3,2-2-1,2-3-1,4-1-2,3-2 0,1 1 1,4-2-1,-4 0 0,-4 4 0,-2-1-2,-11 6-1,-3 3 0,-8 0-2,-4 0 2,4 0 1,-8 0 0,0 3 0,-4-3 1,0 0 1,0 0 0,2 0 1,-1 0-1,1 0-1,-1 0 0,1 0 0,-1 0-3,1 2 0,-1-2-4,-1 0-8,2 0-17,-2 0-29,0 0-42,2 0-57,-2 0-109</inkml:trace>
  <inkml:trace contextRef="#ctx0" brushRef="#br0" timeOffset="140031.0093">12685 12562 314,'0'0'31,"0"0"-1,0 0-3,0 0-4,0 0-3,0 0-2,0 0 1,0 0 3,0 0 2,-60 9-1,53-6-3,-1 2 0,0-1-4,1 2-4,-2 3-2,-1 2-2,2 5-3,0 1-1,2 1-1,-1 4 0,3 0 1,-2 0 0,2 0 0,-1 0-2,2-8 1,-1 1 0,2-5-1,0-3 0,2 3 0,0-4-1,0 4-1,0 2 1,3-2-1,5 4 1,-3-7-1,4 1 0,2 2 1,-4-5-1,5 2 2,-3-2-1,2-3 0,-2 1 1,-5-3-1,8 0 3,-7 0-3,4 0 3,0 0-1,-1-7 0,4-3-1,-3-2 0,2-4 0,-3 4 0,-3-2 0,0 1 0,-2 4 0,2-5 0,-2 5 0,0-3 0,-2-6 1,1 6 0,-1-7 1,-1 0 1,0-1 0,0-3 1,0 2-2,-3 0 1,1 6-3,-3-1 2,0 1-1,0 5 0,-1-6 0,4 8 1,-1 4 2,-2-6-4,2 7 4,-1 1-6,3-1 0,1 3 0,-2-2-6,2 2 4,-7 0-1,1 0 2,0 0-1,0 0-1,6 0-2,-1 0-8,1 0-13,-8-1-47,0-1-70,-1-10-144</inkml:trace>
  <inkml:trace contextRef="#ctx0" brushRef="#br0" timeOffset="170942.7774">9689 14602 62,'0'0'35,"0"0"-4,0 0-7,0 0-1,0 0-2,0 0 1,0 0-6,0 0-3,0 0-3,-20-21-5,20 21 4,-3 0-1,2-1 1,-1 1 4,1-2 0,-1 2 1,1-1-1,-1-1-2,-1-3 0,0 0-2,2 1 2,-2-4 4,2 3 2,-1 0 0,1 1-1,1 4-4,-2-1 1,2 1 0,0-2-2,-1 0 2,1 2-9,-3-1-1,3 1-3,-1-1-4,1 1 2,-2 0-2,2 0 3,-1 0 1,1 9 1,-2 11 1,2 5 0,0 4-1,0 3 1,0 4-2,0 1 2,3 3-2,3 0 2,0-1-1,1 2 2,0-3 0,3 0-2,-1-1 1,0-1-1,1 1-1,1-1 2,-2 0 3,0 1-4,1 4 4,-2 0-4,-2-1 0,0 1 1,1-1-1,-4-2 0,0-2-1,0-1 2,-2-4-4,-1-9 5,2-3-2,-2-6 0,0-6 0,1-2 1,-1-1 0,0 3 1,0-3-3,2 2 1,-2-6-1,0 0 1,0 0 0,0 3-1,1-3 1,-1 0-3,0 0 2,0 3-2,0-3 0,0 1 1,2-1 1,-2 1-2,0-1 1,0 0-2,0 2-2,0-2 1,1 0-2,-1 1-5,2-1-8,-2 0-16,0 0-27,1 0-48,-1 0-111</inkml:trace>
  <inkml:trace contextRef="#ctx0" brushRef="#br1" timeOffset="178999.2382">9691 14457 248,'0'0'43,"0"0"-4,0 0-1,0 0-1,0 0-2,0 0 0,0 0-3,0 0-2,0 0-4,0 0-2,-21-38-4,20 37-4,1-1-2,-3 2-8,3-2-1,-1 2-5,-1 2 1,-1 13 0,2 8-1,-2 8 4,3 5-3,0-2 4,0 3-4,4 1 2,2 1-2,2 3 1,0-1 0,1 4-1,2 1 3,1 3-2,-2 3 3,3 2-3,-3 2 1,-1 3 1,1 0-3,-3-1 3,-1-3-3,0-3 1,-2-6-2,1-3 1,0-3 1,-1-7 0,1-4 4,-2-3-3,-1-10 1,1 1-1,0 0 1,0-6 0,1 5 1,-2-5-2,-1 1 2,2 0-1,-3 0 1,2 0 0,-2 2-2,1-1 0,-1-1-1,0 0 0,0-5 3,0 3-3,0-3 0,0-2-1,0 0-3,0-5 3,0 0 0,0 0 2,0 2 0,0-1 0,0 1-1,0 0-1,0-1 2,0 0 0,0 2 1,0-3-3,0 3 0,0-3 0,0 2 0,0 0 2,0-1-2,0 1-1,0 0 1,0-1-1,6 1 0,-2-2 3,9 4-2,5-3 2,0-1-1,8 0-1,-1 0 1,0-1-1,2-3-1,-1 1 1,1-2-3,2 1 2,0 1 1,3 0 0,1 1 2,4-2 0,3 1-5,0-2 4,4 1 0,4 0 1,-1 0 3,1-1-4,2 0-1,1 2-1,1 2 0,-1 1 1,1 0 1,-3 0 0,2 1-1,-2 2-1,3 0 0,0 0 0,1-3 1,0 0 1,0 0 0,2 0 0,0-1 1,0-6 0,-3 2-2,3-2 2,-2 0-3,1 0 1,-4 3-1,2 0 0,0 1 1,-4 1 0,1 0 1,-4 2-2,1 0 0,-2 0 0,0 0 1,0 0 0,1-1 0,-2-2-1,3-1 1,1-1 0,0-1 1,1 0 0,1 0-2,0 0-1,-2 0-1,0 1 1,0 0 2,-1 3 0,-1 0 0,1 1 0,-1-1-1,1 0 0,0 2 0,2 0 1,1 0-2,2-1 2,1 1-1,1-2 0,1 0 0,1 0 0,1-3 0,-1 2 0,0 0 0,-1 1 0,1 2 1,-2 0-1,2 0 1,0 0-1,-2 0-2,1 0 2,1 2 0,-2 0 1,-1-1 1,2-1-2,1 0 1,1 0 0,3-1-1,1-3 2,0-3-2,2 3 0,1-3 0,-1 3 0,-1 1 0,-2-1 0,-1 1-1,-1 3 2,-3 0-1,1 0-1,0 0 1,0 0 0,1 0 1,0 0-1,0 0 0,0-3 0,0 1 1,2-2-1,-2-3 1,2-2-1,0 0 0,0-3-1,-1 0 1,2 2 1,2 0-1,-2-1 1,0 4-1,-3 0 0,-1 2 0,-1 1 1,-3 1-1,0 0-1,0 0 0,0 1 1,1 0 0,1 2 0,2-2 0,1-1 1,1 0-2,1 0 2,0-3-1,-1 1 0,3-3-1,-1 1 1,0-2 1,0 1-1,1 3 1,-3-2-1,3 2 0,-4 0-1,1 2 1,-2-1 1,1 0-2,-3 0 2,2-1-1,-1 1-1,-1-3 1,1 2 0,1 0 1,-2 0-1,1-1 1,-1 0-1,-2 0 0,-2 0 0,-1 2 2,-3-1-2,-1 3-2,-2 1 1,-1 1 1,-2 0-1,-2 0 2,0 0-1,1 3 0,-1-2 0,-1-1 0,0 0 3,2 0-2,1 0 0,-3 0-1,0-3-1,0 1 2,-2-1 1,-1-1 1,-3 1-1,2-1-2,-5-1-1,1-1-1,-1 1 2,-2 2 1,-1-1 1,-1-1-1,-2 2-1,-4 0 1,-1 2-1,1-2 0,-4 2 0,6-1 0,-7 0 0,2 2 0,4-5-2,-6 5 4,6-4-1,-5 3-1,-3-2 2,3 2-2,-3-2 1,0-1 2,0 1-1,0 2-2,-2-4 1,2 1-1,-7 4 0,4-5 2,-3 2-2,2-4 1,0 1-1,-1-2 0,0 3-5,-2-5 6,1-4-3,-1 5 2,0-11 1,-2 0-1,-1-2-2,2-11 3,-2 4 2,0-3-4,0-3 3,0-4-3,0 2-2,-2-4 2,1 0 2,1-2-1,-1 4 2,-1 0-2,1 0 0,-2 1-1,1 2-3,-2-1 4,1 0-4,-1 2 3,1 3 2,0 0-2,0 1 1,0 2 1,2 0 0,1 0-2,0-2 1,0 1 0,0-1 0,0 2 0,3-3 1,1 4-2,2-1 1,1 2-1,0 2 2,0-1-2,2 4 1,0 0-1,-3 0 1,-1 2 0,0 7-4,-2-4 6,1 0-4,-3 5 2,1-5 1,-1 4-2,-1-1 1,2 2 1,-2-3-1,0-5 0,0 8 0,0-8-2,0 8 3,-2 0-1,1 0 1,-1 0-1,1 1 0,-2 6 0,2-7 1,-1 8-1,1-1 1,1 0-1,0 5 0,0 0 0,0 0-1,0-3 1,-2 3 0,1-2-1,-1 0 1,1 1 0,-1-1-1,1 0 3,-2-3-3,0 2 0,0-1 0,-4-1-1,4 2 0,-4-1 2,-2 0 0,-4 2 0,-3 2 0,-2 0-4,-4 0 5,-1 0-1,0 0 0,0 3 1,-3 0 1,-1 1-4,0-4 4,-1 3-2,-2-1 0,0-2 0,-2 2 0,0-2 0,-1 1 0,-2 1 2,-1 0-2,0-2 1,-2 3-1,-3 2-1,-3 0 1,-2 2 1,-1 2-2,-1-1 2,0 4-1,-1-3-1,-2-1 1,0 1 1,-1-1-1,-1-2 0,1 0 1,0-3-3,-2 0 3,1-1-1,-1 0 0,2-1 2,0 0-2,3 1 1,0-1-1,0 1 1,2 1-1,-2 0 0,3 0 0,-3 0 1,1 0-1,3 2 1,-1-2-1,1 0 0,2 1 0,-1-1 0,4 0 1,-2 2 2,3-1-3,0 1 0,1 0 0,-2 2-3,-1-1 3,2 1 1,-2 0-1,-2-2 0,3-1 0,-3 1-4,-1-4 4,1 2 1,1-2 0,1 2 3,3-3-3,1 2 1,3 0-1,0-1 0,1 1-1,0 0 0,-1-2-1,0 3 2,1 1-1,-3 1-1,1 0 6,-1 2-6,-2-1 5,1 1-4,-3-1-2,1 1 4,-4 2-2,3-2 0,-1-1 0,-1 0-1,3 0 1,1 0 0,2 0 0,-1-1 0,-1-1-1,2 3 1,-3-3 0,0 1 0,-2 2 1,2-1-1,-2 1 0,0-3 0,-1 1 0,-1-2 0,1 2 0,-1 0 1,2-2-1,2 1 0,-1 0 0,0-3-1,1 3 2,0-3-3,-3 1 2,2 0-1,-3 3 1,1 0 3,-3 0-2,-1 2-1,-2-1 0,2 0 0,-3 1-1,1 1 1,-1 1 0,2-2 0,1 1 0,1-1-2,-1 2 3,1-2 0,0 1-1,0-3 2,-1 2-3,0-4 1,-3 2 1,-2-1-2,0 0 1,1 0 0,-2 3 0,1 0-1,-1 1 1,0 1 0,-1 1 0,1 2-1,-2-2 1,2-1-1,-1 0 1,2 0 1,-1-3 0,3-1-1,3-2 1,2-3 0,5 0 0,2 0 1,2 0-2,2 0 1,-1 0-2,2-1-2,2 1 3,-2 0 0,2 0 1,-3 0-1,1 1 0,0 5-2,1-1 3,-3 1-2,2-2 2,1 1 0,-1 0-2,4 0 2,1 0-1,9-3 2,-2 1-2,2-3 0,4 3 0,-6-2 1,9-1 1,-4 1 2,4-1-2,-3 0-1,0 2 2,1-2-4,-1 0 2,-1 2 1,-5-2-2,1 1 1,-4 1 0,1-2-3,-1 4 2,3-1-1,-3 0 1,-3 0 1,0 1-1,-2-2 0,-1 3 0,-1 0 0,-2 0 1,-1 0 0,-3 2-1,1-2 1,-1 0-2,-1-1 0,-1 2 2,2-2-2,-4-1 1,-1 1-1,-1-1 1,-4 0 2,-1 0-2,-3 2 0,-2-1 1,-2 1-2,-2-1 2,-4 1-1,1 1-1,1-1 0,1 0 0,-1 2-2,0-3 3,2-1 0,2 2 0,-1-4 3,2 2-3,1-3 2,2 2-2,0-2 1,5 0-1,-1 0 0,5 0-1,1 0 0,2 0 1,3 0-1,4 0 1,-1 0 1,1 0-1,2 2-1,2-2 1,1 0 0,8 0-1,0 0 1,6 0 0,-2 0-2,1 2 2,-2-2 1,4 0-1,5 0 0,1 0-1,5 0-1,-2 0 2,2 0 0,-1 0 1,-1 0-1,1 0-1,-1 0 1,1 0 0,-1 0 0,1 0 0,-1 0 3,1 0-2,-1 0 0,1 0-1,-1 0-2,1 0 2,-1 0-2,1 0 2,0 0 1,-1 0-1,1 0 2,-1 0-2,1 0 0,-2 0 1,2 0-1,-1 0-1,-5 2 3,1-2-3,0 0 2,-7 1-2,9 1-2,-2-2 3,-4 1 1,4 1 0,2-2 0,0 2-1,-2-2-2,0 0 1,0 0 2,-5 3 0,6-3 1,-1 2-3,2 0 1,-3-2-1,1 0 1,0 0 1,-4 1-3,4-1 3,-1 0-2,2 0 0,-1 0 2,1 0 0,-1 0-2,1 0 2,5 0-1,-6 0-1,2-1 0,-1-1-1,1 0-2,4 2-6,-2 0-7,2 0-6,-1 0-9,0 0-13,-1 0-21,2 0-69,0-7-161,0-6 5</inkml:trace>
  <inkml:trace contextRef="#ctx0" brushRef="#br1" timeOffset="190394.89">1976 6242 187,'0'0'50,"0"0"-3,0 0-5,0 0-3,0 0-4,0 0-1,0 0-1,0 0-2,0 0-1,6-3-2,-5 1-5,-1 2 0,0 0-2,2-1-3,-2 1-2,1-7-2,2 2-4,-2-6-1,2-2 0,-3 1 0,0-10-2,0 2 0,-1-4-3,-6 1-1,-2 3 0,-4-1 3,-3 4-1,0 0 0,2 7 2,0 0-5,5 7 0,-2 1-1,-6 0-2,0 2-2,-5 0 1,0 7-1,2 5 1,0 1 0,2 3 0,1-1 2,0 0-1,7-6 0,1 2-1,4-4-2,0 2 1,2 1 1,3 0 0,0 7 1,0-2-1,7 6 1,5-2 1,5 5-3,2 0 2,3 0-1,2 2 0,2 0 1,-1 1-1,1-2 0,0 4-5,-2-5 2,1 1-1,-6-5 1,0 0 8,-8-2-5,1 1 7,-7-2-5,1 2 1,-3 1 2,-3 2-1,0 1 2,0 0 1,-7 0 0,0-2-1,-3-2 2,-2 0 0,0-5 5,-3 1-4,-2-3 5,-1-3 1,5-3-5,-5-3 7,1-2-6,1-1-1,-5 0-2,3-7-2,2 0-1,5-1 0,1-1-1,4 2 1,3 2-1,-3-2-1,5 4 0,-2-2-1,1 3-1,2 2-1,-1-2-2,1 2-2,0-1-2,-2-1-2,2 0-3,0 1-10,0-6-7,0-2-20,3 1-33,6-4-57,4 4-114</inkml:trace>
  <inkml:trace contextRef="#ctx0" brushRef="#br1" timeOffset="192663.0197">2468 6568 411,'0'0'46,"0"0"3,0 0-9,0 0-6,0 0-12,0 0-1,-47-82-1,34 70-2,2 0-1,-8-3-2,4 1-3,3 6-1,0-1-1,4 4-5,4 5-2,0-2-2,-3 2-3,-2 0-2,-3 7 1,-5 5 0,2 8 0,1 4 2,2 3 2,0 0-3,4 0 4,2-2-4,2-4 2,3-3-1,1 0 0,0-3 1,1 5-1,6-2 1,4-3-1,0-2 0,2-1 0,3 0-1,-6-5 0,2 0 0,-2-4 1,0 1 0,0-1 0,1-3 1,3 0 3,-2-5 0,3-5 2,-3-7 1,-2-2 0,0-1-1,-3-3 1,2-1-3,-3-2 2,-2-4 0,0 1-5,-1 2 7,0 5-4,-1 2 4,-1 8-1,-1 6-1,2 0-2,-2 6-1,0-1-4,0 1-3,0 0 1,0 1 0,4 16 7,0 12-4,0 13 4,1 9-3,-1 6 0,1 7 2,-1 6-1,1 0 1,0 2-2,-1-2 4,1-6 1,-1-4 0,-1-5 2,1-6-2,-1-5 0,0-5 1,-2-4 1,1-1 0,-1-2-2,-1 0 0,2-1-2,-2-12-1,0-5 0,1-8-1,-1-6 0,0 0 0,0 0 1,0 1 1,2 1 2,-2-2 0,1-2-1,0-13-2,2-10 1,-1-11-1,-1-1 1,1-4-2,1-2 1,0-8-2,2-1-3,1-1 4,1 1-5,4 1 4,1 4-2,0 2 0,1 4-1,-3 4-3,2 3 5,-2 6-2,-2 4 3,-2 1 0,-1 7 0,-1-1-4,0 0 3,-2 5-1,2-5 1,0 0 0,-1 1-1,3-6 0,-1 4 1,0-1 1,-2 4 0,1 1 1,-2 2 0,-1-1 0,2 1-4,-3 5 4,2-5-3,-2 7 4,0-2 0,1 3-1,-1 4-1,0-1 1,0 1 0,0-7 0,2 0-1,-2 1-2,0 1 2,0 5-2,0-1 1,0 1-1,0-2-2,0 2-2,0-1 2,1 1 0,2 12 6,1 9-1,3 11 3,-1 5-4,0 0 0,0 0 1,-3-5-1,1 0 2,0-8-3,-1-7 2,1-3-2,1-7 0,-4-2 2,5 0-2,-3-2 1,0 0-1,0 1 0,-3-4 1,5 0 0,6-2-1,0-6 1,5-2-2,-6-3 2,0-3 0,-2 0 1,-4 3 1,2-3-1,-3 0-1,0 4 1,0-6 0,1 7 0,-3 1 0,1-1-1,0 0-1,0 1 1,1 0-2,0 0 1,0-2 0,3-3-1,-2 6 0,3-6-3,-3 8 4,-1 2-4,0 3 4,-3 2 2,0-3-5,5 3 5,3 3-4,4 7 1,2 7 0,1 6 0,-2 2 1,1 3 1,-1 1 0,1-4 0,-2-1 0,1-4 0,-1-6 0,-1-4 0,-2-6 0,5-4 1,5 0 1,-1-9-1,6-6 0,-4-4 0,-2-3-1,-1-3 0,-4 0 1,-3-1 0,0 1 2,-5 1 0,-2 7 2,-2-3-5,-1 3 3,0-1-4,-4 1 2,-2 3 2,3 5-3,0 4 0,0 3-1,3 2 0,-4-4 0,1 1 0,0 0 1,-4 3-3,0 0 2,-5 8-2,0 7 2,1 5 4,-2 4-4,3 3 5,0 0-4,3 0-1,1-8 0,3-2 0,0-7-1,1-3 1,2-1 1,0-2-1,0 2 0,0 0 0,0 0-1,0-4 2,2 1-1,1 0 2,4 0-1,-1-3 0,-2 0 0,9 0-1,-7 0 1,4 0 0,2 0-1,-8 0 0,2 0 1,-2-3 2,1 2-1,3-4 1,-1 0-1,-2-2 1,2-4-2,-3 2 0,3-5-1,-1-1-1,-1 0 1,0-4-1,-2 4 1,3 1-5,-5 2 4,1 7-4,-1 0 5,-1 5-2,0-1 1,0 1-2,0-2-1,2 2 5,-2-2-5,3 2 6,1 7-3,5 10 4,4 3 0,-2 4 1,4-3-1,-4-1 1,1-1 0,-1-2-3,-2-6 2,0-1-2,4-2-2,-6-2 2,5 1 0,-4-3 2,-4-4-2,1 3 0,-1-3 1,2 0-1,4-3 3,0-8-1,-4 3 1,0-7-1,-3-2-2,-3-1 1,0-5-1,0 1 2,-3 1 0,-4-1 0,-1 0-1,2 8-4,0-2 3,3 7-4,0 3 4,1 2 0,2 4 0,0-1-1,0 1 0,0-2-2,-1 0 1,1 1-2,-2 1 1,2-2-1,0 2 2,0 0 2,0 0-1,0 0 2,0 0 0,0 0 6,5 0-6,1 0 1,5-3 1,4-1-5,-3-4 4,4-2-3,-7 0 2,3 1-1,-5 1 1,-1 1 2,2 0-4,-5 4 1,1-1-1,-1 4-1,5 0 2,0 7 1,5 7-2,-5 2 1,-3 3 0,0 6 2,0 0-2,-2 4 4,0-2-4,2-1 1,-3-7 1,4-4-2,-3-6 1,3-1-1,1-2 0,-4-3 0,4-1 0,-2 0 1,-1 0-1,6-2 1,-4 0-1,-2 0 0,6 0 0,-4 0 0,3-4 0,4-1 0,-6 0 0,6-5-1,-3 0 1,0-5-1,0-4 1,-1 2-1,-3-3 1,2-1-4,-3-2 5,1 2-4,-3 4 2,1 0 2,-3 8 0,1 4-1,-1 0-1,-1 5 0,0-2-1,0 2 0,2 0 0,-1 2 0,3 11 3,-1 9 3,0 5-3,-1 0 4,-1-7-5,1-1-1,-1-7 1,2 1 0,-2-2-2,1-6 2,-1 0-2,-1-5-4,0 0-14,0 0-28,2 0-49,-2 0-114,3 0-80</inkml:trace>
  <inkml:trace contextRef="#ctx0" brushRef="#br1" timeOffset="192877.0319">3866 6119 404,'0'0'26,"0"0"-8,0 0-9,0 0-10,0 0-10,0 0-12,0 0-32,0 0-68,0 0-88</inkml:trace>
  <inkml:trace contextRef="#ctx0" brushRef="#br1" timeOffset="193270.0544">4003 6559 538,'0'0'44,"0"0"-2,0 0-6,0 0-9,0 0-3,0 0-3,0 0-2,0 0-3,0 0-4,0 0-1,-14 36-3,12-36-2,1 0-1,-1 2-2,1-2-2,-1 0 0,2 0 0,-1 0 0,-1-2 2,2-6-3,0-5 1,0-5-2,0-1-3,8-3 4,1 1-5,3 1 3,1 0 0,3 3-2,-3 1-1,1 1 0,-3 3-1,0 2 1,-5 5-1,-3 1 1,1 1-2,-4 3 1,5 0 0,1 7 3,3 13 1,2 9 2,-6 3 3,0 7-5,-1-2 4,0 1-3,1-5 0,1-5 1,2-7-7,1-9-11,1-7-19,5-5-19,0-6-18,4-9-8,-1-5-4,-1-5-14,-3 0 0,1-3-6,-4 1 25</inkml:trace>
  <inkml:trace contextRef="#ctx0" brushRef="#br1" timeOffset="193695.0787">4350 6367 49,'0'0'93,"0"0"4,0 0-3,0 0-10,8-76-8,-8 65-12,0 6-13,0 1-14,0 1-11,-7 3-10,-1 2-4,-7 8-5,-4 8 1,1 4-2,3 1 0,-1 4-2,5-1-1,0 3-2,4-2-1,5-4 0,2 1-3,0-3 4,0-2-6,2 1 2,4-8-1,-2 0-3,1-3-1,-4-6-1,2 2 1,1-5 2,5-1 2,4-8 4,2-7 1,-3 0 0,0-5 0,1 5-5,-6 2 4,-2 7-5,-2 4 2,1 3 4,6 9-2,3 14 6,2 13-1,-3 15 4,-3 9 4,0 11 3,-1 7-1,-2 4-5,-1 0-3,-2-2-2,-3 0-4,-3-5 3,-9-5-3,-4-8 0,-3-9 2,-2-10 1,-1-12 5,1-11 5,6-8 4,-4-12 1,2-3-1,-1-14-4,-3-14-5,5-11-4,5-9-5,6-9-2,5-8 1,7-6-4,9-2 2,6 2-2,2 4-4,2 8-4,-2 9-7,-1 9-8,-5 11-13,-6 11-28,-5 10-37,-4 7-70,-3 5-89</inkml:trace>
  <inkml:trace contextRef="#ctx0" brushRef="#br1" timeOffset="194636.1326">1638 8347 466,'0'0'46,"0"0"0,0 0-5,0 0-13,0 0-12,0 0-10,0 0-2,0 0 3,0 0 3,27 81-2,-15-29-3,-1 4 1,-2 5-2,-3-2 0,0-1 4,-2-7 3,0-7 3,-3-13 1,-1-14 2,2-9-4,-2-8-2,0 0 2,0 0-2,0 2 4,0 0 0,0-2-4,0 0-3,-2-9-5,-6-8-1,-2-6 0,1-3-1,-1-3 1,1-2-2,2-6 1,1-1-2,-1-1 1,3-1 2,1 3-4,3 1 4,0 4-5,0 5 2,6 6 0,1 6-1,1 4-1,-2 5 0,5 4-4,4 2 3,0 0-1,6 5 3,0 7 0,-4 6 2,0 4 3,-2 5-4,-2 3 4,-3 3-4,-1 3 1,-1-3 2,-3-1-3,-2-4 3,-1-7-1,0-4 1,-1-4-1,-1-9 0,2 3-2,-2-7 0,0 0 1,0 0 1,3 0 1,4-11-1,-1-9 0,1-12 0,0-7-1,3-4 4,-1-5-8,1-1 5,-1 0-4,1 4-1,-1 4 3,-2 5-2,1 6 3,-2 10-2,-3 9 1,0 7-3,1 4 0,8 1 1,2 13 1,5 8 2,-3 11 1,0 8 1,-3 5 0,-3 4-2,0 1 1,-1 2-2,-2-3 0,2-3 4,-4-3-3,3-6 2,-2-5-2,0-8-1,0-6 1,-3-8-3,0-4-1,0-2-8,-1-1-16,1 1-19,1-5-28,7-8-40,0-8-91,5-7-62</inkml:trace>
  <inkml:trace contextRef="#ctx0" brushRef="#br1" timeOffset="195503.1821">2386 8514 460,'0'0'47,"0"0"5,0 0-7,-1 92-6,1-63-7,0 1-11,0-2-2,1-1-4,5-3-3,1-3-4,2-1 1,-2-6-4,1-4-1,-3-3-2,-2-3 0,5 1 0,-4-4-1,1 1 0,6-2-1,-1-2 2,6-9-1,1-7-1,0-3 0,-2-4-1,-1 0 0,-2-6 2,1 0-1,-4-6 0,-2-2 3,-3 1-3,-1 2 5,-3 4-4,0 10 4,-4 4 0,1 9 0,0 4 1,2 1-2,1 4-3,0 0-2,-2 0-1,2 15 1,0 11 1,0 8-1,0 5 3,0 2-4,5-2 2,3-1 0,4-1-2,1-3 1,5 0 1,3-7-1,-2-4 1,1-6 0,-6-9-1,2-4 0,-1-4 1,-1 0-1,4-5 0,-3-7 0,-2-5 0,0-1 0,-4-5 2,-2-3-2,0-1 0,-4-2 1,-1-3-1,-2-2 2,0-4 1,-9-5 1,2-3-3,-2 1 3,0 0-2,0 2 0,1 6 1,1 5-3,4 12 1,0 8-1,3 7 1,0 5-1,0-2 0,0 2-1,0 0 0,0 12 2,0 10 0,4 13 1,2 5 1,2 7 1,-1 1-1,3 1-1,-3 4 3,0-5-3,3 0 3,-1-2-2,1-4 0,3-3 1,-1-8-5,0-4 4,0-6-2,-3-6 0,-3-8-2,-3-4 1,-3-3-1,7 0 0,2 0 3,4-8-1,2-9 6,-3-5-6,1-7 0,-3-4-2,2-4 1,-2-4 0,-3-3 1,-2 2-1,-3-2 0,-2 2 3,0-1-2,0 5 2,-2 2 0,-3 8-2,2 7 1,2 9 0,1 7 1,0 5 0,0-1-1,0 1-2,0 0 0,0 0-1,0 0 1,-2 12 2,2 8-1,0 9 1,2 3 4,2 3-7,2-1 5,1 3-4,2-1 0,-2-1 2,0-2-2,1-1 1,0-3-3,-2-3 2,-2-8-3,-2-1-1,-1-7-8,-1-5-9,2 1-16,-2-6-26,0 0-38,0 1-43,-9 1-47,0 0-4</inkml:trace>
  <inkml:trace contextRef="#ctx0" brushRef="#br1" timeOffset="195839.2014">2988 8765 3,'0'0'101,"0"0"-9,0 0-13,0 0-17,0 0-12,0 0-8,0 0-8,0 0-2,0 0 1,0 0-2,-42-16 1,42 16-2,0-3-4,9-4-3,6-3-5,7-5-4,0-4-4,1-2-5,0-2-4,0-1-1,-1 1-1,0 3-2,-2 1-2,-7 7-10,-6 6-2,-1 4-9,-6 2 0,4 0 5,2 0 6,0 0 7,0 0 7,-6 0 4,0 0 5,0 0 5,1 0 4,1 0 4,-1 0 0,1 0-1,-2 0 0,0 0-4,1 0-4,-1 0-3,0 0-5,0 0-1,0 0-1,0 12 0,-1 7-1,-1 8 1,1 3 0,1 5 1,0 2 0,3 2 0,4 0 1,0 1-4,-1-3 1,1-4-3,-3-11-2,0-4-13,-1-5-29,-1-9-73,-1 1-114,-1-7-54</inkml:trace>
  <inkml:trace contextRef="#ctx0" brushRef="#br1" timeOffset="196062.2141">3130 8332 394,'0'0'2,"0"0"-2,0 0-6,0 0-6,0 0-20,0 0-50,0 0-115</inkml:trace>
  <inkml:trace contextRef="#ctx0" brushRef="#br1" timeOffset="196567.243">3397 8390 507,'0'0'65,"0"0"-10,0 0-13,0 0-17,0 0-11,0 0-9,0 0-2,0 0-1,0 0 3,20 61 4,-5-11-1,0 9 8,2 5 0,-2 5 4,-2 2-5,2 1-6,-5-2-2,-1-6-7,-2-5 2,0-8-2,-4-9 0,0-7 2,-3-13-4,1-10 5,-1-5-3,0-7 1,0 0 0,0 0-1,0 0 2,-1 0-6,-8-5 5,-4-9-5,-1-7 4,-2-3 2,1-5 0,0-6-1,0-6-1,1-6 2,2-3-2,1-1 3,0 1-3,6 1 2,0 6-2,4 4 1,1 8-1,1 6 0,8 5 0,1 5 0,6 3-1,0 3-2,0 3 0,0 4-3,4 2-1,0 2 1,3 8-1,-4 4 1,-5 2 2,-3 4 1,-5 2-3,-5 2 0,-1 2-2,-4-4-4,-5 0-1,-3-6-8,4-4-10,2-5-22,4-4-22,-6-3-30,-1 0-48,-4-10-84</inkml:trace>
  <inkml:trace contextRef="#ctx0" brushRef="#br1" timeOffset="197080.2723">3873 8796 479,'0'0'77,"0"0"-16,0 0-26,0 0-14,39-98-10,-36 59-7,0-5-1,-3 1-3,0-3-2,0 2 3,-3 5-2,-5 3 2,-3 3 2,-2 1-3,-3 3 1,0 4 3,0 1 3,6 9 0,-2 5-2,5 5-2,3 2-4,1 1-2,0 2-3,0 13-1,0 9 1,2 10 3,1 7 0,1 2 3,7 3 2,0 1-2,4 1 4,-2-4-3,0-3 1,1-5 1,0-4-1,2-5 3,-2-1-2,1-5 3,2-2-3,-4-7-2,3-2 0,-4-3-2,3-5 4,5 0-2,-1-1 0,4-11 0,-1-3-2,-5-2-1,1-7 3,-4 2-2,-2-2 1,-3 4 1,0 3 0,-5 6 2,0 1 1,-1 4 1,0 0 0,2 1-1,-2 5-1,0-2-1,0 2-2,0 0 1,0 14-1,0 6 2,0 6-2,0 1 2,0 0-2,0 1-2,0-3-1,0-8-3,1 0-11,2-5-24,-1-7-46,-1 1-78,-1-6-117</inkml:trace>
  <inkml:trace contextRef="#ctx0" brushRef="#br1" timeOffset="197298.2848">4075 8298 453,'0'0'7,"0"0"-2,0 0-1,0 0-6,0 0-12,0 0-24,0 0-68,0 0-111</inkml:trace>
  <inkml:trace contextRef="#ctx0" brushRef="#br1" timeOffset="197635.3041">4581 8416 440,'0'0'63,"0"0"-4,0 0-8,0 0-12,0 0-12,0 0-9,0 0-7,0 0-5,0 0-5,-41-45-1,30 57-1,-1 8-1,5 4 1,0 5 1,3 1 2,2 5-3,2 1 3,0-4-3,0 0 0,3-2 1,6-3-2,-2-5 1,3-2-4,3-4 0,0-1-6,2-5-9,2-3-29,2 1-34,0-6-56,1-2-76</inkml:trace>
  <inkml:trace contextRef="#ctx0" brushRef="#br1" timeOffset="198014.3258">4989 8386 596,'0'0'53,"0"0"-19,0 0-11,0 0-6,0 0-6,-81-17-2,58 29-5,4 7-2,4 3 0,3 7 1,1 5-4,4 2 4,0 3-3,3 0 0,2-3 1,2-3-2,0-3 0,7-4-2,2-4-1,-3-9-1,0-5 0,-3-5 0,4-3 3,4-5 1,6-9-1,5-5 4,-3-6 0,0-4 2,-5-2 2,0-1-3,-3-1 1,-4 3-4,1 2 3,-6 8-2,1 10 2,0 5 0,-3 5-3,0-2-5,1 2 3,4 10 3,-1 9-2,2 12 6,0 6-7,1 0 1,0 3 1,3-3-1,3-3 0,3-5-7,1-5-9,0-6-23,3-6-37,-4-7-71,2-5-130</inkml:trace>
  <inkml:trace contextRef="#ctx0" brushRef="#br1" timeOffset="198239.3386">5227 8168 312,'0'0'22,"0"0"14,0 0 15,0 0 6,0 0 0,0 0-9,26 77-10,-20-44-7,3 4-6,-1 9-4,1 5-1,2 7-9,-2 3-2,0 0-4,-1 1-4,-4-2-1,1-6-7,-2-8-8,-1-16-32,-2-12-54,0-11-110,0-7-73</inkml:trace>
  <inkml:trace contextRef="#ctx0" brushRef="#br1" timeOffset="198509.3541">5217 8604 480,'0'0'65,"0"0"-13,0 0-18,0 0-15,0 0-9,0 0-4,82-93-8,-65 72 2,-2 1-4,-3 9 2,-2 2 1,0 4-3,-1 5 0,6 0 3,0 11 3,4 10 3,-4 4 5,-1 6-4,-2 3 3,-2-1-4,0-1-2,-4-5-2,-2-8-3,-1-7-2,-2-7-9,-1-5-22,0 0-29,0 0-44,0 2-73,0-2-63</inkml:trace>
  <inkml:trace contextRef="#ctx0" brushRef="#br1" timeOffset="198738.3672">5436 8332 216,'0'0'-1,"0"0"-6,0 0-12,0 0-25,0 0-51</inkml:trace>
  <inkml:trace contextRef="#ctx0" brushRef="#br1" timeOffset="199242.396">5790 8435 432,'0'0'33,"0"0"-3,0 0-7,0 0-9,0 0-4,0 0-4,-29 83 1,26-61 1,1 2 3,-1 0 0,-1 2 0,2-1-1,-1-7-2,1 1-2,2-7-2,0-5 0,0 0-1,0-7 2,-1 0 4,1 0 6,0 1 4,0-1 2,0 2-1,0-2-3,1-10-3,4-4-4,1-6 1,-1 0-8,-1 0 0,1 0-2,-1 7 0,0-1-1,-1 5 0,3 1-1,-2-1-2,2 4 1,1-2-3,-4 4-2,7 1-1,0 2 1,-1 0-1,4 7-2,-6 0 0,-1-2-5,0 2 4,-2 1 1,2-1 4,-5-2 5,1 0 5,-2-5 4,0 0 6,0 0 4,0 2-2,0-1-2,0 0-2,0-1-4,0 0 0,-3 0-3,-1-2-3,2-12 0,2-6-5,0-2 2,6-4-3,4 6 1,-3 5 1,2 4-3,0 6-2,-6 2-2,5 3 1,1 0 0,4 11 2,0 5 1,-2 4 2,-2 1-3,0 1 4,-3-7-11,-1-4-12,-2-7-27,-3-4-31,0 0-16,0 0-9,2 0 8,-1 0 8,2-11-12</inkml:trace>
  <inkml:trace contextRef="#ctx0" brushRef="#br1" timeOffset="199478.4095">6089 8440 564,'0'0'79,"0"0"-13,0 0-16,0 0-17,0 0-9,0 0-8,0 0-5,0 0-3,0 0-7,0 0-3,81 66-8,-70-65-14,6 3-38,-5-4-116,-1 0-133</inkml:trace>
  <inkml:trace contextRef="#ctx0" brushRef="#br1" timeOffset="200602.4738">1455 7395 417,'0'0'43,"0"0"8,0 0 0,0 0-3,0 0-12,0 0-8,0 0-7,0 0-3,0 0-5,-40-7-2,38 7-3,0-2-4,0 2-2,1-1-2,-1 1 0,1 0-1,1 0 1,0-2 0,1 2 1,14-1 2,8-4 0,8 0 1,4-1-2,6 0 1,6-1-2,3-1 0,3-1 1,4 4 0,-1-2-4,3 3 0,2 2 0,2 2 0,1 0 4,1 0-1,3 0 0,4 0-1,1 0 2,2 0-2,0-2-1,2-3 0,-1-3 0,4-3 1,1-2 2,3-1 0,-1 2 0,0 0 0,-6 4-1,-2 2 0,-7 3-1,-3 3-1,-5 3 1,0 6 0,-2 3-1,-1 2 1,-3-1 0,1-1-1,-3 0 2,0-3 0,-3-1-1,3-3 0,-1-2-1,-2-2 0,2-1 1,-2 0 0,-3 0 0,0-2 1,-2-1-1,-1-1 0,-4 1 1,-1 1-1,-2 2 1,-3 0-1,-1 0 0,-2 0 0,-1 0 0,0-4 1,0 1-2,-2 1 1,1-4 0,-2 1 1,-2-1-1,2-1 2,-2-1-2,0 0 1,1-1 2,-2 2-2,-7 1 0,-5 4-1,-6 2 0,-1-2 0,0 0 1,1 1-1,-1 1 0,-4 0 0,0-2 0,0 2 0,2 0 2,-1 0-2,2 0 0,-3 0-2,1 0 1,-1 0-1,0 0-3,2 0-14,-2 0-23,-3 0-49,-12 0-61,-8 2-134</inkml:trace>
  <inkml:trace contextRef="#ctx0" brushRef="#br1" timeOffset="201644.5334">1332 9392 497,'0'0'38,"0"0"-2,0 0-6,0 0-9,0 0-7,0 0-6,0 0-2,0 0-1,0 0 1,0 0 2,-8 0 0,19 0 2,7-2-1,4-1 1,2 1 0,3-3 0,4 2-1,4-2 0,2 1-1,6-1 0,2 2-2,6 1-1,-1 1-1,3 1-1,2 0-4,1 0 0,3 0 0,3 3 0,3 0 2,4-1 2,3-2-1,3 0 0,3 0 0,-1 0-3,2-5 1,-1-2 0,0 2-2,3 0 4,0 0 0,5 0-1,-1 2 2,0-1-3,-1 3-2,-2 1 4,1 0-4,2 0 5,0 1-1,2 3-1,0-1 1,0-2-3,1-1 1,-2 0-1,1 0 1,1 0 0,0-3 1,1-2-2,-4 0 1,3 0-1,-2-1 2,0 0 0,-1 1-1,1 1 0,-2-1 0,3 1 0,-2 1 0,0 1 1,0-3-1,-1 3 0,0-1 0,1 0-1,-1 1 1,-1 0 0,-1-1-1,-3 3 2,-2-4-1,0 3 1,-5-3 0,0 1-1,-4-2 1,-1 0-1,-3 1-1,-5-1 2,-3 0 1,-4-2-3,-4 2 3,-2 0 0,-5 0-1,-2-2-4,-3 1 5,-5 2-6,-2-1 5,-10 2 1,2 1-2,-8 0 1,-7 2 1,6 0 0,-6 0-1,0 0 0,0 0-1,-6 0-1,0 0 2,0 0 0,2 0-1,0 0 0,-1 0 0,1 0-1,-1 0 1,1 0-2,-1 0-2,1 0-6,-2 0-23,0 0-52,0 4-131,-5 0-85</inkml:trace>
  <inkml:trace contextRef="#ctx0" brushRef="#br1" timeOffset="206583.8159">26165 3185 539,'0'0'4,"0"0"8,0 0-4,0 0 4,0 0-2,0 0-9,0 0 0,0 0-7,0 0 5,0 0-2,-32-12 3,31 36 0,1 5 5,0 12 3,4 5 1,-1 5 4,0 10-2,-3 6 2,0 8 2,-2 6 2,-6 3-2,-5 4-5,0 4-3,-4 0-2,2 2-1,2-1 0,0 0-1,4-3 0,3-1 1,1 3-1,0-1 1,2 1-2,1 4-1,-3 0 1,1 3 2,-4-2-3,-1 2 2,-2-2-2,0-4-2,-4-7 6,4-6-2,-1-11 5,5-10-5,3-7 2,1-8 1,3-7-6,0-5 4,0-13-5,0 0 1,1-9 0,2 0 0,0-2 1,1-1-1,1 1 0,2-2 0,1 3-1,3-1 1,0-1 1,4-2-2,3-2 2,4-1 0,13-2-1,-1 0 2,7 0-1,4-3-1,7-4 2,4 3-2,5-2 0,4 0 0,3 3-1,6 0 0,0 3 1,5 0 0,-1 0 0,6 7 0,0 2 0,2 2 0,1 3 0,3 1 1,2 2-2,1-3 2,1 3-1,1-5 0,1 0 0,-2-2 0,-2-2 0,-1-1-1,-1-2 1,-3-2-1,-5-2 1,-2-1 0,-5 2 0,-4-2 0,-5 1 1,-2 0-1,-6 3 1,-3-3-1,-3 1 0,-6-1-1,-3 1 1,-4 0 0,-5-2 0,-4 0 1,-4 0 0,-2-2 0,0-4 1,-5-2 1,-1-1 0,-2-1 0,-1-4 0,-4-3 1,-1-3-1,-3-4 1,-4-3 0,-1-5 1,-2-5 0,0-5-5,-5-6 2,0-7-6,2-7 3,1-5 2,2-6-3,0-6 4,9-1-3,3-3 4,3 2-1,2-2-5,1-1 6,2 3-6,-2 1 4,-1 8 3,-2 3-3,-1 7 3,-4 4-3,-1 2-3,-1 2 4,-2 0-5,-3 3 3,0-3 2,0 2-3,0-2 2,1 1-2,1-2 2,0 5-2,1 0 3,-2 3-3,2 3 2,-1 4-1,-1 2 0,2 1 1,-5 5-4,2 0 6,-2 4-6,1-1 3,-2 1 0,0 0-2,0 0 2,0-1 1,0-3-1,0 0-1,0-1 1,0 0-3,4 1 4,1 3-2,1 4 2,-1 6-1,-2 1 1,0 7-1,-2 6 0,1-7 1,-2 7 0,0 0-1,1 0 0,-1 0-1,0 0 0,-6-4 1,-6-4-1,0 3 1,-7-2-1,0 0 0,-4 1 1,-1 2 0,-2-2 0,-3 2 0,-4 0 0,-4 1 0,-5 0 0,-8-1 0,-5 4 0,-6 0 0,-5 0 0,-8 3 1,-4-1-1,-6 1 0,-6 0-6,-1 1 5,-1 0-4,2 1 5,3 0 0,5 0-1,2-3 6,8 3-5,4 0 1,8-3-1,7-1-5,4 0 5,4 0 0,1 2-1,3-1 3,1 0-2,2 0 0,2 0 1,1 0-1,2 0 0,-2 0 1,2-2-1,-3 2 0,0-1 1,0-1-2,-2 0 1,-2 1-1,-2-1-1,-2 2 2,-4 0 0,1 0 0,0 2 1,1 0-1,4-1-1,2 0 2,1 1-1,4 1 1,0 0-1,4 0 0,2-2 1,9 2-1,1 0 0,6-2 0,0 1 1,1-1-1,5 2 1,3 0 0,4 0-1,-2-2 1,2 2-1,-1 0 1,-1-2-1,1 2 0,-1 0 1,1 0-1,-5-1 0,-1 1 0,3-2-1,-1 2 1,5 0 1,-1-1 1,1 1-1,-2 0-1,1 0 0,-1 0 0,1 0 0,-1 0 0,1 0 0,-1 0-1,2 0-3,-1 0-4,1 0-18,-1-1-47,1 1-71,0-7-155</inkml:trace>
  <inkml:trace contextRef="#ctx0" brushRef="#br1" timeOffset="212135.1334">26769 4012 384,'0'0'22,"0"0"2,0 0 3,0 0-1,0 0 0,0 0-6,0 0-4,0 0 0,0 0-4,-3-11-2,3 11 1,0 0-5,0 0 1,-1 3 1,1 18 2,-2 14 2,2 15-1,0 11 1,0 6-5,0 8 2,-1 6-2,1 0-3,-4 3 2,1-1-5,-1 0-1,-1-3 2,-1-4-1,-1-5 2,-3-3 1,1-5-2,-2-5 5,-2-7-3,1-2 0,-2-7 2,2-5-2,0-4-1,1-8-1,5-6 0,3-9-2,2-5 1,1-5 0,-2 0 0,2 0 0,0 2 0,0 4 3,0-2 0,2 4 4,4-1-3,4-2 1,9 0-1,2-2-2,8-1 0,3 1-2,3 0 0,2-1 0,6 0 0,3-1-1,5 1 0,7 3 1,3 0-1,6-3 1,5 1-1,6-1-2,3-2 3,6 0-2,2 0 1,0 0 1,-1-2-1,-5-1 0,-6 3 1,-6 0-1,-9 0 2,-10 5-4,-7-2 1,-9 4 1,-5-2 0,-7 4 0,-8-4 0,-6-2-1,-3 1 1,-2-3 1,-1 1 0,2 0 5,-6-2-3,0 0 2,0 0 2,1 0 0,1 0 3,-1 0-2,2 0-2,-2-5-1,2-4-1,0 1-4,-1-3 3,1 3-1,-3-5-2,1-5 5,-1 0-5,0-7 1,0 3 0,0-3 0,-1-2-1,-1-2 0,2-4-1,0-3-1,0-6 3,5-4-4,3-1 5,-1-7-1,1 0-2,-1-2 3,0-2-3,0 1 3,-2 0-3,-4 3 3,-1 2-3,0 2-2,0 3 4,-1 0-5,-4 1 5,1 1-1,-2 1 0,2 1 0,0 4 0,1 1 2,0 3-2,1 6 1,2 8-1,0 2 1,0 7-1,0 0 1,0 2 0,0-1-1,2 1 0,-1 5 0,1-5-1,-1 5 2,1-2-2,-1 2 2,-1 5-1,0-5 0,2 1 0,-1-2 1,0 1-1,-1-1 0,2 0 1,-2 0-1,1 1 1,-1-1-1,0 0 0,0 0 0,2 2 0,-2-3 1,0 3-1,0-2 1,0-3 0,-2 4-2,-2-3 1,0 0-1,-4 2 0,-4-4 0,0 2 1,-4 1 0,-4 0-1,-2 0 0,-4 2 0,-1 1 0,-5 1 0,-4 3 0,-4 0 1,-7 0-2,-4 0 1,-10 2 0,-6 3 0,-6-1 0,-5 0 1,3 0-1,-3-1 0,4-1 1,2-2-1,1 2 1,7-2-1,7 0 1,6 0 1,3 0-1,8-2 1,1 2-1,6-1-1,4 0 2,10 1-2,0 0 1,7 0 1,-2-3-1,1 3 0,0 0 1,1 0-2,2-3 1,-3 2 1,3 0-1,0-1 2,3 1-2,2 1 0,0-1 1,0-2-1,-1 3 0,1 0 0,5 0 0,-2-3-1,2 3 1,-1 0 1,0 0-1,-1 0-1,1-1 1,-1 1 0,1 0 0,1 0 0,-2 0 0,2 0 0,-1 0 1,1 0 0,-2-1-1,2 1 1,-1 0 1,1 0-2,-2 0 0,2 0 0,0 0 1,-1 0 0,1-2-1,0 2 1,0 0 0,-2 0-2,2 0 1,0 0 0,0 0 0,0 0-2,0 0 1,0 0-3,0 14 2,0 8 2,0 11-1,2 8 2,-1 7-4,1 5 3,-2 5-2,1 2 3,-1 1-2,0-1 2,0-5 2,0-1-6,0-4 6,0-3-3,0-4-1,-3 2 1,0-3-1,-3 2 1,1-1 0,-1 1 0,0-1 0,2-1 2,0-1-3,1-3 2,0-1 0,0-3 0,3-2 0,0-2 0,0-3 2,0 0-3,0-5 4,3-5-5,-2-1 1,1-5 0,-1-1 0,1 1 1,-2-6 0,1 1 1,-1-6-1,0 5 0,0 0-1,0 2 1,0-1-1,0-6 1,0 0 1,0 0-1,0 1-1,0 0 0,0 1 0,0 0 0,0-1 0,0 1 1,0-2-1,0 3 1,0-2 2,0 0-3,0 1 1,0-1 0,0 1-2,0 0 2,0-1 0,0 1-1,4 3 0,7-1 0,6 1-1,9 2 1,6-2 1,5-2 0,11-1-1,4-2 0,9 0 1,7 0-1,3 0-1,1 0 1,4 0 0,1 0-1,-2 0 1,-1 0-1,-3 0 1,-6 0-1,-4 5 1,-8 2 0,-2-2-1,-4 3 2,-3-1-1,-2 0 0,0-1 0,-2 1 0,2-1 1,0 0-1,0-1 1,0 0-1,-2-1 0,0-1-1,-6-1 1,-1-1 0,-12 1 0,-7-2 1,-8 1-1,-6-1 1,0 0-1,0 0 2,1 0 0,1 0 1,-1 0 1,1 0-1,-1 0 1,1 0-2,-1 0 2,1 0-1,-1 0-1,2-1-1,-2-6 0,3-1-1,-2-3 1,-2-3 0,0-5 0,0-1-1,-9-8 0,2 3 0,-3-4 0,-3 0 1,-2-2-4,-2-5 2,1-1-3,-2-5 2,0 0 0,1-5 0,4-1 1,0 0-1,3 0 3,4-1-1,-1 1 0,5-1 0,1 3 1,1-2-2,0 4-1,0 1 2,0 4-3,0 0 4,0 1-1,0 3 0,0 2 1,-3 1-3,0 3 4,2 5-2,-2 5 1,1 1 0,1 6 0,-2-2-1,1 2 0,1 0 0,-2 1 1,1 8 0,2-3-1,-1 0 0,-2 2-1,2 0 1,1-1 0,0 5 0,-2-2 0,2-3-1,-1 0 1,0-2 0,-1-5 0,2 7 0,0-9 1,0 1-3,-1-1 3,1 1-1,0-1 0,-2 2 0,1-1 0,1 0 0,-3 1 0,1 2 0,-2 0 0,1 0 1,-1 1-1,0-1-1,-2 3 0,-3-6-1,-4 4 0,-3-3 2,-4 2-1,-5 3-1,-5 2 1,-3 2-2,-6 0 1,-3 3 3,-3 0-2,-2 0 0,0 0 1,-4 0 0,2 1-1,-3 3 1,3-1 1,-3 0-3,0 1 1,0-1 1,1 2-1,-1-2 0,2 1 0,0-3 0,3 3 0,2-3 2,0 3-1,6-4 1,1 0-1,2 0 0,5 0 0,4 0-1,1 0 1,2 0 1,1 0 0,5-3-1,1 2 0,5 0 0,-2-1 0,2 0 0,6 2 1,1 0 0,5 0-1,-1-1 1,1 1-1,-2 0 0,1 0 1,-5-2-2,0 2 1,0-1 0,2 1 0,4 0 0,-7 0-1,-2 0 0,-4 4-1,-2 9 0,4 7 0,1 7 3,1 9-3,2 10 2,1 10-3,-1 6 3,1 6-2,2 4 4,-1-1-3,2 0 1,-1 1 2,1-2-4,-2 1 4,-1 0-1,1-1-2,1-3 3,0-2-3,2-5 2,2-4-1,0-5-1,0-5 4,3-1-4,3-3 4,0-5-3,0-5-1,1-2 2,-3-4-1,2-1 0,-3-8-1,0 0 2,0-6-1,-3-5 1,1 0-1,-1-2 1,0 2-1,0 1 0,0-2 1,0 0-1,0 0 0,0 2 0,0 3-1,0-3 1,-1-2 0,1 0 0,0-5 0,-2 0 1,2 0-1,0 2 1,0-1 0,0 1-1,0 0-1,0-1 1,0 3-1,0-1 2,11 2-1,4-1 1,7-1-1,7-3-1,5 0 0,4 0 0,8 0 1,3 0 1,5 0-2,5-3 1,2 1-1,1-1 1,2-1 0,-1-3 1,1 2-1,-2 0 0,-4 0-1,-2 0 1,-4 2-1,-5 1 1,-3-3 0,-3 5 0,-6 0 0,-2 0 0,-4 0 0,-3 3 0,-3-1-1,-7 0-1,0 1 2,-1 2 0,-4-3 0,3 1 1,-4 1-1,0-1 0,1-1 1,1 1-1,0-1 1,1-2 0,0 3-1,-7-3 0,5 2 0,-6 0-1,-1-2 1,2 1 1,-6-1-1,0 0 0,0 0 0,1 0 0,1 2 1,-1-2-1,1 0 2,-1 0-1,1 0 0,-1 0 2,2 2-1,-2-2 0,1 0 0,-1 0-2,1 0 2,1-2-1,-1-3-1,1-5 2,0-7-1,-1 5-2,-1-7 2,-1-2-1,0-1 0,0-8 3,0-1-2,-1-1-2,-1-1 2,2-1-2,0-2-2,2-1 4,4-1-5,2 2 3,1 0 0,0 1 1,-1 1 0,2 0-1,-2 0 3,0-1-3,1-1 1,-2 1-1,-1-1 2,0 1-2,-2 1 3,-1-1-3,1 3 2,-1-4-1,-1 1 1,-1-3 1,0-1-6,2-1 5,0 1-5,0 4 4,0 5 0,0 2 1,-1 10-1,-1 0 0,2 7-1,-3 5 1,1-6 0,-1 5 0,0 2 1,1 0-1,-1-2-1,0 0 2,0-5-1,0-1 0,0-1 1,0 2-1,0-3 1,0 1-1,0 1-1,0-8 1,0 9 0,0-9 0,-2 4 0,-1 6 0,-1-6-2,-1 0 0,-1 0 2,-1-4 0,0 6 3,1 1-3,0 2-1,2 2 1,-3-5 0,4 6-2,-3 0 2,2-1 2,2 5-2,1 0 2,0 2-4,-1-2 2,1 1-2,-1-1 2,2 5 2,-1-1-2,1 1-4,0-2 4,-2 0 0,2 1-1,0-1 0,-1 2 0,1-1 0,0 1 0,-2-2 1,2 2-1,0-1-1,-1 1 1,-1-1 0,1 1 0,-7-2 1,-6 2-1,-6 0 1,-6-2-1,0 2 4,-3 0-4,-3 0 4,-4 0-3,-1 0-5,-5 0 5,-3 0-5,-2 0 5,-2 0 3,1 4-4,-2 0 4,-2 2-5,0 2 1,-2-1 0,1 1-1,0-1 1,-1 0-1,5-2 1,0-2 3,4-2-3,0-1 1,5 0 0,2 0-3,2-2 3,4-2 0,6-2 0,0 2 1,3-2-1,6 2 0,-1 1 0,-1-1-1,-2 1 2,-4-1-2,0 3 1,0 1-1,0 0-2,1 0 3,6 0-3,-1 0 3,8 0-1,5 0 2,-1 1-1,7-1 1,-2 0-1,2 0 2,-1 0-2,-1 0 0,1 0 0,-1 0 0,1 0 0,0 0 0,-1 0 0,1 0-3,-1 0 2,1 0 0,-1 0-1,-1 3 2,-1 0-1,-2 5 0,2 12 0,1 3 0,0 13 1,2 3-1,-2 7 1,0 3-2,0 6 2,-4 3-1,3 3 2,-2 1-3,0 2 3,0-1 2,0 1-4,-2 0 5,2-1-5,2-1 0,-1 0 2,2 0-3,0-3 3,3-4-2,0 1 1,0-5 0,0 2-1,0-2 3,0 2-3,0-1 4,0 2-2,0-3-3,0 1 2,0-5-1,0-3 2,0-10-1,0-9 0,2-7 0,-2-6 0,0-7 0,1 1 0,-1-6 1,0 0-1,0 0 1,0 1 0,2 1 0,-2 0 1,0-1-1,0 1 0,0-1 1,0 1-1,1-2 1,-1 1-1,0-1 2,0 1-3,0-1 1,0 2 0,0-2-2,0 0 2,0 1-1,2-1-1,-2 0 2,0 0-2,0 0 1,1 0 1,-1 0-2,3-1 0,0-3-1,3-2 1,1-1-1,0 3 1,6-4 0,6 3 1,5-2-2,3 1 1,6 1 0,3 1 0,6-1 0,4 2 0,2-4-1,4 2 2,1 0-3,1 0 2,-1 2 0,1 1-2,-4 2 2,-2 0 0,0 0-1,-3 0 2,1 0-1,-1 2 1,2-2 1,0 0-1,3 0 0,2 0 1,3-4-1,-1-1 0,1 0 0,-3 0-1,-4 3 1,-4 2-1,-5 0 1,-4 0-1,-6 0-1,-4 0 1,-8 4 0,-3-1 1,-5 0 2,1 1-3,-1-1 1,-5-1 0,5 1-2,-4-1 3,0 0 0,-1-2-1,1 0 0,1 0 1,5 0-2,-1 0 1,-5 0 1,6 0-1,-7 0 2,1-2-1,-1 0 0,-4 2 0,0-1 0,0 1 0,1-2 0,1 0 0,-1 2 0,1-3 0,-1 3 0,4-5-1,-2 1 0,1 1 1,0-4 0,-2 2-1,-1 0 2,2-5-1,-2 3 0,1-5-1,2-5 0,-2 7 1,-1-8 2,1-1-3,-1-1 1,1-7-1,-2 0-2,1 1 2,-1-3 0,3-2 1,-2-1-2,0 0 2,1-2-5,-1-3 3,2 3 1,-1-5-1,1 4 3,0-4-2,-2 3 0,1-1-1,1 2 1,-2 3 0,2 1 0,-2 9-1,-1 3 1,0 5 0,0-1 1,0-5-1,0 6 0,0-3 0,-1 7 0,-1 5 0,1-5 1,0 6-1,-1-1 0,-1-5-1,2 6 0,-1-1 2,-1-3-1,2 4 0,-1 0 0,2 0 0,0 4-1,-1-7 1,1 1 0,0-1 0,0 3 0,0 4-1,-2-1 1,2-5 0,0 0 0,0 0 0,0-5-3,0 5 4,0 0-4,0-5 4,0 7-2,0-2 1,2 1 0,-2 5-1,0-1 0,0 1 0,0-2 1,1 1-1,-1-1 1,0 1-2,0-1 1,2 1 0,-2-1 0,0 2 1,0-2-1,0 2 0,0 0 0,0 0 0,0-2 0,0 2-1,1-1 1,-1 1-2,0-2-1,0 2-1,0-2-3,0 2-3,0-1-4,0 1-6,0 0-19,0-2-35,0-3-52,-3-7-161</inkml:trace>
  <inkml:trace contextRef="#ctx0" brushRef="#br1" timeOffset="213623.2186">27481 4109 112,'0'0'25,"0"0"1,0 0-2,0 0 1,0 0 2,0 0 5,0 0 3,0 0 0,0 0 0,0 0 0,-8-28 0,7 15-1,-1 1-1,1-2-3,-1 2-4,2-2-3,0 0-1,0 1-4,0-1-4,0 9 0,0-8-3,0 9 1,0-3 0,0 3-3,0 4 1,0-1-6,0 1-4,0 0-1,0-3-2,0 3 2,0 3 2,-1 11-1,0 10 0,-1 4 0,1 1-2,-2 1 2,0 4 1,-1 4-2,1 2 3,0 5-2,0 2 1,0 1-1,2 2 3,-1-1 0,-1 0-2,2-6 3,-1-2-2,2-6 0,0-3 2,0-3-1,0-4 1,0-10-1,2 2 1,-1-7 0,1-6 0,-1 2-1,-1-6 0,0 0 0,0 0-1,2 2 1,-2-1 1,1 1 0,-1-1 1,0 1-1,2-1 1,-2 1-3,0-1 1,1 1 1,-1-2 0,1 1-2,-1-1 0,2 0 0,-2 2 0,1-2 1,8 0-1,7 0-1,4 0 0,7 0 0,0 0-2,0 0 1,1-2-1,1 1 0,-1 1 1,1 0-1,0 0 2,0 0-1,-1 0 0,-1 0 0,-1 0 0,-7 0 0,1 0 1,-1 0-1,-6 0 0,6 0-1,-8 0-2,-6 0 2,1 0 0,-6 0 1,0 0 1,0 0-1,1 0-1,6 0 2,-3 0-1,2 0 1,-1 0 1,-1 0-2,2 0 1,1 0-1,-1 1-1,-2-1 2,2 0-2,0 0 1,1 0 1,-7 0-2,0 0 2,0 0 0,1 0-1,1 2 1,-1-2 0,1 0 0,-1 0 2,0 0-3,1 0 0,-2 0-3,1 0-8,-1 0-8,-5-5-19,-11-5-36,-6-4-51,-7-3-110,0 2-46</inkml:trace>
  <inkml:trace contextRef="#ctx0" brushRef="#br1" timeOffset="213968.2383">27703 4022 315,'0'0'45,"0"0"0,0 0 1,0 0-4,0 0-7,0 0-13,0 0-11,0 0-7,0 0 2,0 0 2,24-6 1,-41 42 0,-9 5-3,-2 4 2,-4-2-2,0-1 1,2-3 0,4-5 0,4-7-1,6-5 0,3-7-1,6-1 0,2-6-2,2-4-1,2 1-3,1-5 0,-2 4-2,2 1-1,-1 0-1,1 0-4,0-5-10,-1 0-21,1 0-32,0 2-55,0-2-112</inkml:trace>
  <inkml:trace contextRef="#ctx0" brushRef="#br1" timeOffset="214235.2536">27864 3993 364,'0'0'14,"0"0"5,0 0 8,0 0 5,0 0 0,-28 103-5,8-61-5,-3 5-6,-6 3-2,-6 6-6,-1-2-1,-3 0-1,0-3-6,-1-5 4,5-8-2,5-6-2,5-10 4,6-4-3,5-6 0,8-5-2,3-4-1,3-3-1,-1 0-5,1 0-8,0 0-21,0 0-27,13-10-24,5-8-31,8-8-17</inkml:trace>
  <inkml:trace contextRef="#ctx0" brushRef="#br1" timeOffset="214490.2681">27830 4177 228,'0'0'23,"0"0"-1,0 0 0,0 0 4,0 0 2,0 0-4,35 102-1,-44-68-5,-6 1-1,-3 3-3,-6 3-4,-5 0-5,-2 2-3,-3-2 1,-1-2-3,-2-5 0,3-2 2,4-6-2,4-6-1,10-9-7,4-4-14,10-3-46,2-4-91</inkml:trace>
  <inkml:trace contextRef="#ctx0" brushRef="#br1" timeOffset="214744.2827">27995 4299 309,'0'0'32,"0"0"-3,0 0-3,0 0-10,0 0-1,-56 96-4,38-74-2,-2 4 1,-3 2-5,0 1 1,-3-3-4,0-2 0,3-3-2,4-3 1,3-6-2,9-4-2,4-4-7,3-4-10,-2 0-20,2 0-24,0 0-40,6-2-85</inkml:trace>
  <inkml:trace contextRef="#ctx0" brushRef="#br1" timeOffset="214996.2971">28061 4427 247,'0'0'46,"0"0"-9,0 0-11,-57 97-11,34-71-7,-2 3-8,1-2-6,-1-3-10,5-2-31,4-8-152</inkml:trace>
  <inkml:trace contextRef="#ctx0" brushRef="#br1" timeOffset="216135.3622">26077 1937 466,'0'0'23,"0"0"6,0 0-19,0 0-1,0 0 1,0 0-16,0 0 15,0 0-11,-39 80 6,16-13 0,-6 16 2,-2 7-3,-3 8 5,-1 0 6,-1 1-2,0-3 5,2-6 0,6-8-5,6-12 3,3-12-1,7-14-3,4-15-3,5-12-2,3-10 1,0-4 0,0 1 1,0 1 1,3-5-2,8-14-2,4-15-3,8-16-2,0-10 0,-3-5-1,3-7 2,-2-2-2,-2-3-8,2-5 2,2-8-3,0-4 5,1-1 6,2 0-1,0 6 2,-2 9-2,-1 11-11,-4 13 1,-3 9 0,-3 10 0,-5 13 12,-3 9-2,-2 7-2,-3 3-3,1 0 1,2 10 0,0 12 15,-1 15 1,-2 10-2,0 12 1,-9 11-14,-2 5 3,-3 3-2,1-2 3,0-9-3,5-9 3,0-13 11,4-9-9,3-12 8,1-7-5,0-4-5,0-9 5,0 2-3,0-6 1,0 0 2,0 0-1,7 0-2,4-6-4,7-12-9,4-10 6,2-6-5,1-4 8,-1-6 2,-2-4-3,3-5 3,-2-2-2,-2-2 3,-2 2-1,0 8 1,-2 7-1,-5 8 0,-5 10 0,-3 12-1,-1 6-1,-3 4-4,0-3-1,0 6 0,0 14 2,0 14 2,-1 14 3,-6 12-3,-1 1 2,-1 2-2,3-7 2,1-9-1,4-8 2,1-6 0,1-10 0,10-1 2,1-6-1,3-3 2,-2-2-4,3-4 1,2-4-1,4 0-1,4-4-2,-4-4-2,-2-2-5,-1-2-14,-5-1-20,0-4-35,-2-1-78,-3-1-108</inkml:trace>
  <inkml:trace contextRef="#ctx0" brushRef="#br1" timeOffset="216618.3899">26998 1976 490,'0'0'28,"0"0"2,0 0 2,0 0-15,0 0-8,-64-81-5,55 70-5,5 4 10,1 4-3,-7 1-5,1 2 10,-7 11-2,-7 10 0,-3 7 3,-3 9-13,-1 6 0,1 5 1,2 2 0,2 2 0,8-1 3,4-7-1,6-3 3,5-5-3,2-7 3,7-5 0,9-4 0,2 0-2,5-3 1,3-3-4,3-3 2,1 1-2,3-4-1,2-1 1,0 0 0,1-4 0,-3-1 0,0-2 0,-1 0 2,-2-3-1,-2-4 0,-2-2 0,-3 1-1,-1-4 2,-9 5 1,-3 3-1,-6 2 1,-4 2-1,0-1-1,0 1 0,2-2-2,-2 1 0,1-1-1,-1 1 1,0-4-1,0 0 1,-3 3 0,2-1-2,1 3 1,-2-2-3,2 2-6,-4-5-19,-3-1-49,0-3-190,-4-3-18</inkml:trace>
  <inkml:trace contextRef="#ctx0" brushRef="#br1" timeOffset="225634.9056">24782 4330 509,'0'0'15,"0"0"7,0 0 6,0 0 2,0 0 1,0 0-8,0 0-1,0 0-5,0 0-2,0 0-3,-21-9-1,21 8-6,0 1-2,0-3-3,7-1 0,15 0 3,10-1 2,10 1 1,13 0-1,8-1-1,10 0-1,6 1-1,3 1-1,3 1 0,0 0-1,1 2 0,0 0 0,-3 2-2,-4 5 1,-1-2 0,-7 5 0,-3-1 0,-4 0 0,-4-1 0,-8 2 2,-2 0-1,-3-3 0,-4-2 0,-7 2 0,-2-3 0,-6-1 1,-9 0-1,-7-3 1,-2 0 0,-3 0-1,-1 0 2,0 0 0,-6 0 0,0 0 0,0 0 0,1 0-3,1 0 0,-1 0 0,-1 0-2,0 0 1,0-6-3,0-3-2,-6-5-7,-5-3-8,-5 2-11,-6-2-11,-3-4-10,-9 1-8,-7-5 3,-4 1 11,-5-2 21,-3 2 12,2 0 16,-1 2 5,3 4 8,7 2 6,5 4 5,13 5 4,4 1 2,10 1 0,5 4-1,0-1-3,5 2-5,-2-1-7,2 1-6,0 0-4,0-1-3,0 1-1,0 0 1,7 0-1,8 4 3,6 5 1,5 3 1,2 3 0,2 2-3,2 2 0,0 5-2,-2-2 1,2 3-1,-3-3 2,1 3-3,-1-5 1,0 0-1,-4-2-1,-1-2 1,-2-4 0,-7-5 0,-3 2 0,-3-7 0,-6 0 0,2 2 1,-5-4 2,0 0 3,0 3 0,-5 8 0,-7 3 0,-6 2-3,-3 0 2,0-1-1,-1-3-4,5-1 1,2-3-2,4 0-3,2-4-1,2 3-4,-3 3-13,2-7-27,-4 6-52,-2-1-112,2-1-61</inkml:trace>
  <inkml:trace contextRef="#ctx0" brushRef="#br1" timeOffset="226534.9571">26323 5025 351,'0'0'80,"0"0"-10,0 0-16,0 0-18,0 0-14,0 0-10,0 0-2,0 0-4,-87-5-3,49 5-1,-5-3-1,-9 3 0,-8-4-4,-9 3 2,-10-1-1,-11 0 1,-8 2 1,-9 0 0,-3 0 2,-4 4 1,-2 1 5,2 5 7,8-1 5,9 0 1,13 2-2,16-4-6,15 1-5,20-4-5,14-2-1,12-1-2,7-1-1,-2 0-1,2 0 0,0 0 1,0 1 1,3-1 1,13 0-2,7 0-1,8 0-4,-2 0-6,-3 0-9,-8 0-8,1 0-9,-2-1-3,-3 0-2,4-1 2,1-2 1,-3-4 5,6-3 7,-5 0 9,3-5 6,-3-1 7,0-3 7,-2 1 7,-2-1 6,0 2 5,-3 1 7,-2 5 2,1 2 4,-3 2-3,-3 5-5,0 0-7,-3 3-8,0-1-4,0 1-3,0 0-2,0 0 1,-6 12 0,-11 7-2,-7 5-1,-5 3 0,-4-2-1,-4-1 1,1 0 1,-2-2 1,4-4 5,4-3 1,3-3 3,9-4 5,7-5-4,2 1-1,6 0-3,-2-1-2,4 7 3,1 5-4,9 6 4,11 11-2,6-6-3,8 3-1,7-2-2,7 0-1,2-1 0,2-2 0,0-4 1,-3-6 1,-5-3 0,-3-4-2,-8-2 4,-10-3-1,-7-1 1,-11-1 1,-5 0 1,0 0 3,0 0-1,0 0-1,0 2 0,0-2-4,-7 0 2,-7 1 0,1 1-1,0-2-1,1 1-3,6-1-6,2 1-13,4-1-33,-2 0-81,2 0-143</inkml:trace>
  <inkml:trace contextRef="#ctx0" brushRef="#br1" timeOffset="230235.1687">27054 6733 338,'0'0'32,"0"0"0,0 0 0,0 0 1,0 0 1,0 0 0,-19 80-6,19-75-2,0 2-7,0-7-6,0 0-2,0 0-3,0 1 0,0 1 2,0-1 3,0 1 0,0-1 2,0 1 1,0-1-3,0 1-2,2-2-1,-2 1-3,0-1 1,0 0-1,1 0-1,-1 0-2,0-13-1,0-9-2,0-7-1,0-7 0,0-6 1,0-5 0,0-10-4,0-8 3,-1-5-5,-1-10 4,-2-2 2,1-1-2,2-1 5,1 2-6,0 2 0,0 0 2,1-1-4,8 2 4,-1 2 3,3 2-5,1 4 4,0 4-3,2 6 0,0 1 1,-1 4-3,1 0 5,-1 1-3,1 0 3,0-1 0,0 2-3,-1-4 3,3 3-2,0-1 1,1 5 0,1 4 1,0 2-1,2 6 0,-2 3 1,-1 6-4,1 2 4,-1 4-5,-1 5 4,0-1 0,0 6-1,0-4 0,-2 2 0,3-1 0,2 2 0,-1 0 0,2 0 0,0 0 0,2 0-1,1 1 1,4 1-1,1 4 1,2 1 0,2 5-1,0 1 0,1 2 0,0 3-1,1 7 1,-1 0 1,-1 4-1,0 2 1,-4 1-1,-2 1-1,-1 2 1,-2 0 0,-4 2-1,0 3 1,-2 1 4,-3 2-5,2 1 5,-4-2-4,0 2 0,-1-4 1,-2 2-2,-1-1 2,-1-1-1,-4 1 0,-3 0 0,0-1 0,-11 4-1,-2 0 2,-7 3-2,-3 3 3,-4 0-2,-3 0 2,-3-3-2,1-3 1,-1-5-1,3-6 2,2-4 0,11-7 0,-2-3 1,4-4 0,3-4 0,-3-9 0,2-6-1,6-4-1,1-8 1,3-6-1,3-5 1,0-5-3,1-2 2,7 1-1,2 1 3,0 4-1,2 4 0,2 1-2,0 3 2,5 0 1,0 2-5,6 1 4,4 0-5,-1 3 2,6 2 1,-1 1 0,0 4 1,5 2-1,-4 1 0,1 5 0,-2 1 0,1 2 0,-4 6 0,-1 2-2,-3 3 0,-2 0 1,-2 5 0,0 7 2,-2 5-2,-2 2 1,-1 2 0,-3 0 0,1 2-1,-4-1 1,4 0 0,-4-1 1,2-1 4,-1-2-4,0 1 4,2-2-5,1-3 2,-1 0 1,-1 1-2,0 0 1,-2-1 0,1 3-1,-2 2 0,-3 1 0,-1 3-1,-1 2 1,-4 4 0,-1 3 0,-1 2-1,-7 0 0,-2 2 0,-3-6 1,2-6 0,3-8 2,1-6 0,6-6 2,1-4 0,-2 0-1,2 0 0,-6 0-3,-2 0 0,-4-9 0,-4-4 0,3-6 0,2-2 1,0-3-2,3-1 2,-1-4-2,2 2 2,1 0-1,2-2 1,2 1-2,2-3 2,0 1-2,3-4 1,7 1 0,8-3-5,4-1 5,5 1-4,8 1 1,2 1 2,4 6-2,-1 3 2,2 6-1,-3 3 1,-1 4 1,-2 4-2,-3 6 1,-5 2-1,-1 0-1,-4 10 0,-3 7 2,-4 4-1,-1 6 1,-5 4 0,-3 3-3,0 5 6,-4 4-3,-3-1 3,0 0-1,0-2-2,0-4 0,-3-2 0,-1-3 1,0 0-1,-1-3 3,-2 1-1,-3 2 0,-3-1 0,-3 2-1,-3-2 0,-2-1 0,2-2 0,-3-3 1,4-2-2,0-5 1,7-5-1,3-6 2,5-4 0,3-2-1,-6 0 2,-5-1-1,-1-8 0,-2-6-1,1-5 1,4-4-2,2-3 2,1-4 0,2-1 1,3-1 1,-1-1-3,2 2-1,0-1 1,5 1-2,3 5 2,2 3 0,2 2-1,4 3-2,0 1 0,5 2 0,1-1 1,4 4 0,0-1 1,-1 4 0,1 1 1,-3 1-2,-6 4 1,-7 1 0,-1 3-1,-3 0 0,5 0 1,2 0 1,-1 7-1,1 7 2,-3 2-2,0 6 0,-1 5 0,-1 6 2,1 4-2,-3 4 4,0 2-4,-4 6 2,1-1-1,-3 2 0,0-1 0,0 0 1,0 0 1,0-1-2,-4-3 3,-2 0-4,-1-1 2,-3-2 2,0 2-2,-3 4 2,0 0-3,-2 1 1,-4 2 1,1 1 0,-1-1-3,-1 0 3,0 0 0,1 0-3,0-3 4,4-2-3,0-4 1,4-3 1,1-1-1,3-2 2,1 3-2,0 0 2,-1 2-2,0 0 2,1 2-1,0 0 0,-1-1-1,0 1 2,-2-1 0,2-3-2,-2-2 4,-1-2-4,2-3 0,-1-1 2,0-4-2,2-3 2,1 1-1,0-3 1,2 1 1,0-1-1,-2 2-2,3 0 1,-1-2-2,-1 0 2,1 1 1,0-4-1,-1 1-1,1-5 0,1-1-3,0-6 4,2 2-2,-2 1 2,2-6 1,-1 3 0,1-3 0,-1-1 0,-1 6 1,2-6-1,-1 0 1,-1 6-1,2-6 0,-2 1 0,0 6-2,2-7 0,0 0 0,-1 1 0,2-5 0,-1 0 1,1 0-1,0 2 0,-2-1 0,2 1 0,-1-1-1,1 0 1,0 1 1,0 0-1,0-2 0,-2 0-1,2 0-2,-1-2-2,1-13-4,-2-14-11,-1-13-21,2-12-64,-1-10-195,2-11-19</inkml:trace>
  <inkml:trace contextRef="#ctx0" brushRef="#br1" timeOffset="234858.4331">29902 4075 463,'0'0'32,"0"0"1,0 0-4,0 0-9,0 0-8,0 0-7,0 0 0,0 0 6,0 0 3,23 105 7,-20-37-1,-3 9 0,0 8 0,0 2-5,-4 0-3,-2 0-4,-1-6-6,3-5 1,1-11-2,1-9 0,2-14-2,0-8 2,2-14-1,1-8-3,-2-8-6,-1-4-13,0 0-37,-1 0-71,-15 0-154</inkml:trace>
  <inkml:trace contextRef="#ctx0" brushRef="#br1" timeOffset="235144.4495">30021 4163 524,'0'0'27,"0"0"3,0 0 3,0 0-6,0 0-12,0 0-8,0 0-6,0 0-2,0 0-1,98 43 1,-76-7-4,-6 6-1,-3-1-1,-7 2-2,-6-5-1,0-3 4,-9-5 5,-4-6 2,-3-7 5,-3-5-2,5-7 1,-5-3-2,-1-2-2,-1-4 2,-5-3-4,5-4 3,6 4-1,2-3-1,6 3-1,1-3-5,0 2-11,6-1-31,0-7-59,8 1-152</inkml:trace>
  <inkml:trace contextRef="#ctx0" brushRef="#br1" timeOffset="235596.4753">30359 4212 346,'0'0'12,"0"0"-7,9 87-5,-5-63-4,-1-8 0,-2-5-1,1-4 4,-1-2 2,1 0 5,-1-1 4,-1-4 5,0 0 4,0 0 5,0 0 7,0 0 3,-3 0 5,-1 3-10,-2-2-3,2 1-7,4-2-5,-1 0-3,1 0-3,-2 2-2,1-1-1,-1-1 0,1 2 0,-1-2 0,1 1 1,1-1 0,-2 2 0,2-2 0,-1 1 2,1-1 1,-2 0-1,2 2-1,0-2-2,-1 0-1,1 0-2,0-3 0,0-3-1,0-6-1,0-5 1,0 6 0,3-7-1,0 1 0,1-1 0,2-8-1,2 1 0,0-1 2,2-3-2,1-2 2,2-1-2,2-1 1,2 3-2,-1 4 1,-1 5-1,-5 7-2,-2 8-2,1 6-6,1 0-7,6 8-24,0 10-45,-3 5-118,-6 5-70</inkml:trace>
  <inkml:trace contextRef="#ctx0" brushRef="#br1" timeOffset="235963.4963">30695 4169 396,'0'0'33,"0"0"5,0 0 4,0 0-4,0 0 0,0 0-8,-86 81-6,72-40-5,-1 0-5,5 1 1,6-2-7,4-4 0,0-3 1,10-5-10,6-4 5,1-6-7,5-5-4,-1-9-1,0-4-7,-1 0-7,-3-11 1,-1-6 2,-3-1 3,-3-2 12,-4-4 2,-3-2 5,-3 1 4,0-1 0,-3 0 2,-3 1 2,-1 3 0,1 8 0,-1-1-1,4 6-4,0 5-3,2 0-5,1 4-5,-1 0-9,-4 0-20,-1 0-39,-4 0-71,-1 8-118</inkml:trace>
  <inkml:trace contextRef="#ctx0" brushRef="#br1" timeOffset="236782.5432">30921 4113 382,'0'0'47,"0"0"-9,0 0-3,0 0 1,0 0 1,0 0-3,0 0-6,0 0-10,0 0-8,0 0-7,25-22-1,-19 6-1,-3 5 0,2-5 0,-2 5 0,-1 1 0,1-1 2,-2 7-1,1-1 2,-2 5 1,0-1 1,0 1 0,0-2 1,1 0-2,-1 1-1,0 1-1,0 0 1,0 1 3,0 18 3,2 9 3,-1 14-1,5 1 1,1 3-5,2-1 0,3-3-4,2-1-1,-1-7-1,1-6-1,-5-10-2,-3-9 1,-3-4 0,-3-5 0,0 0 2,0 0 0,2 0 1,-2 0-2,2-3 1,-2-11-1,1-7 1,1-4 0,-1 7 0,3 1-2,1 4 0,-1 2-1,5-2 0,-1 8-1,3 1 0,7 3-1,3 1 1,5 5 0,1 5 2,-1 4 1,-1 1-3,-6 1 0,-2-1-5,-7-2 1,-3-8-5,-7 4 3,-2-1 3,-13 4-2,-11 0 3,-9-1 2,-5-4-1,-9-2 5,0 3-1,1-1 0,2-2-1,8 0-1,10-1-3,14-1-9,7 0-10,7-3-8,0 0-7,10 0-9,10 0-10,11 0-13,7 0-6,3-3-3,1-1 17,1 1 13,-2 0 27,-1 1 15,-4 2 17,-5 0 8,-5 0 8,-10 2 14,-1 3 13,-6-3 13,-1 1 3,0 1-2,-2-3-15,3 1-13,1-2-17,6 0-11,4-2-8,3-10-4,2-5-2,1-3-1,1-5-1,0-2-3,-3-2-2,-3-1 0,-2-1 2,-6 4 3,-3 7 3,-6 7 2,-4 2 3,0 7 1,-9-1 3,-9 2 2,-4 4 3,-6 12 3,-1 8 6,1 5 1,4 6-1,6-2-4,8 2-5,4-4-4,6-2-4,7-2-1,10 0-6,3-4-2,4 1-9,3-4-23,-2-5-27,4-4-49,-3-3-129,0-2-26</inkml:trace>
  <inkml:trace contextRef="#ctx0" brushRef="#br1" timeOffset="237031.5574">32099 4721 779,'0'0'19,"0"0"-6,0 0-5,0 0-5,0 0-10,0 0-15,0 0-45,12-86-128,-29 64-115</inkml:trace>
  <inkml:trace contextRef="#ctx0" brushRef="#br1" timeOffset="242022.8429">26982 6521 291,'0'0'32,"0"0"1,0 0 5,0 0 2,0 0 2,0 0-4,0 0-6,-9-86-5,6 79-5,2 2-3,1 0-6,0 5-1,0-2-2,-1-3-3,-1 2 2,2-2-5,-1 1-1,1 4-2,-2 0 1,2 0 0,0 2 4,0 15 0,0 12 2,3 10 4,-3 7-8,0 5 5,-3 2-5,-6 5-1,-1 0 4,-3 0-3,0 0 2,-1 1 0,2-4 1,-1-3-3,3-2 1,3-5 2,-1-3-4,3-4 2,2-4-2,3-3-2,0-3 1,0-9-1,0-1 1,0-4-2,0-2 0,0 0 1,0-7 0,2 1-1,-2-6 0,0 0 1,0 0 0,0 1 2,1 0-1,-1 1 1,0-1-1,2 1-1,-2 0 2,0-1-2,0-1 0,0 2-1,2-2-1,-2 0 1,0 0-2,0 0 0,0 3-1,0-3-5,0 0-9,0 0-18,0 0-34,-2-14-45,-6-9-53,-2-7-84</inkml:trace>
  <inkml:trace contextRef="#ctx0" brushRef="#br1" timeOffset="242734.8836">26842 6546 248,'0'0'57,"0"0"1,0 0-9,0 0 1,0 0-3,9-84-9,-9 79-8,2 0-8,-2 5-7,0-2-6,0 2-4,0-2-4,0 2-2,-5 9 2,-9 13 8,-4 11-4,-1 9 6,-4 6-2,0 3-3,-2-1 2,3-1-3,2-6 3,1-6-4,5-6 1,3-10-1,3-5-1,4-7 3,2-6-3,1 2 1,1-5 1,-2 0 0,2 0 0,0 0 0,0 0 0,6-10-1,7-9-2,2-8 1,0-5-1,1-4 0,2-3 0,-1 0-1,0-2 1,-1 1 0,0-2 1,-1 6-4,-1 2 3,-2 7-1,-4 9 3,-3 8 0,-3 7-1,-2 3-2,0-2-1,0 2 0,2-2 0,-1 2 0,1-1 0,4 1-1,3 1 1,5 10-1,2 7 3,0 3 3,-2 5-5,2 3 6,0 1-6,3-1 0,1-1 1,-1-2-1,2-2 1,0-3 0,-1-2 0,0-2-1,-1-2 1,-6-6-1,0-4 0,-6 0 0,-3-3-3,1-1 2,-5-1 0,0 0-1,0 0-5,1 0-7,1 2-22,-1-2-47,1 0-77,6 0-135</inkml:trace>
  <inkml:trace contextRef="#ctx0" brushRef="#br1" timeOffset="243308.9165">28559 6534 357,'0'0'40,"0"0"-1,0 0 1,0 0-5,0 0-4,0 0-3,0 0-3,0 0-4,0 0 2,0 0-2,0-75 1,0 73-5,0 2-3,0 0-8,1 0 1,-1 2 0,0 16 2,-5 14 8,-5 15-9,2 8 4,0 7-6,-1 3-2,1 3 0,0-1-3,4-4 1,1-3-2,1-4 3,2-5 0,0-2-3,0-5 3,0-2-4,2-8 1,-2 0 1,0-5 0,0-4 2,0-2-2,-3-2 2,-3-5 0,2-1 0,1-6 1,-1 0-1,-1-1-1,4-4 0,-1 1-2,2-5 0,-1 0 1,1 0-2,0 1 1,-2 1-1,2-1 0,-1 0-2,1-1-2,-1 0-7,-5 0-14,-6-5-22,-4-13-36,-7-7-29,-6-7-46,0-5-33</inkml:trace>
  <inkml:trace contextRef="#ctx0" brushRef="#br1" timeOffset="243775.9432">28131 6970 349,'0'0'39,"0"0"2,0 0-1,0 0 4,0 0-6,0 0-7,0 0-3,48-82-6,-45 79-2,1 0-1,-1 0-1,-3 3 1,0-1-1,0 1-3,1 0-3,1-3-2,-1 3-4,1 0-1,-1 0-2,1 0-1,4 0 1,1 4-1,7 9 1,2 4 0,1 3 0,3 4-1,0-2 0,1 0-1,1 0 0,-2-2-2,0-5 2,2 2-1,-3-4 0,0-4 1,-6-2-1,2-4 0,-6 0-2,4-3 1,5 0-2,-1-10 1,6-4-5,2-4-2,2-6-4,1-3-5,0-4-3,1-3-4,-3 0-5,-1 4-2,-5 3-5,-1 4 2,-6 9 3,-2 4 3,-5 3 2,-3 4 3,5-2 8,-5 1 4,-1 1 9,7-2 5,-5 1 4,4-1 1,-1-3 4,0 1 4,0 2 9,-4 1 8,0 1 1,-3 3-4,0-2-8,0 2-6,-1 12-5,-11 10-1,-11 13-4,-11 6-5,-7 7-5,-4 2-13,-6 2-21,2-6-33,1-6-75,6-7-112</inkml:trace>
  <inkml:trace contextRef="#ctx0" brushRef="#br1" timeOffset="244288.9725">29317 6621 556,'0'0'8,"0"0"11,0 0 10,0 0 5,0 0-2,0 0-4,0 0-10,0 0-7,0 0-5,0 0-5,-18-19 0,18 19 0,0-3 1,13 1-1,5 0 1,6 2-2,4 0 1,2 0 0,3-3 0,4 1-1,-1-1-1,1 1-1,-2-1-2,-2 1-3,-4 0-5,-10 2-14,0 0-10,-9 0-24,-3 0-13,-1 0-18,-6 0-11,0 0-29,0 0-27</inkml:trace>
  <inkml:trace contextRef="#ctx0" brushRef="#br1" timeOffset="244545.9872">29648 6582 344,'0'0'54,"0"0"-5,0 0-9,0 0-7,-34 96-10,30-74-10,0-2-8,0 0-7,1-6-5,0 2-16,-3 4-23,-3-4-51,-1 7-124</inkml:trace>
  <inkml:trace contextRef="#ctx0" brushRef="#br1" timeOffset="244826.0032">29240 6950 627,'0'0'12,"0"0"9,0 0 3,0 0 2,0 0-7,0 0-6,0 0-4,0 0-1,0 0-4,0 0 1,51-22-3,-28 18 0,3 0-2,0 1-1,1-2 1,2 0-1,0 1 0,-1 0 1,-2-3-2,-2 3-3,-6 1-1,-1 0-6,-7 1-6,-4 1-13,1 1-16,-3 0-26,7 0-33,0 0-69,2 5-78</inkml:trace>
  <inkml:trace contextRef="#ctx0" brushRef="#br1" timeOffset="245080.0178">30056 6962 572,'0'0'37,"0"0"12,0 0 2,0 0-13,0 0-12,0 0-9,0 0-9,0 0-5,0 0-7,0 0-9,18 3-16,-9-8-37,1-7-114,2 0-126</inkml:trace>
  <inkml:trace contextRef="#ctx0" brushRef="#br1" timeOffset="248659.2225">27350 7790 344,'0'0'52,"0"0"-1,0 0 4,0 0-4,0 0-5,0 0-8,0 0-10,0 0-12,0 0-7,0 0-5,-5-58 0,5 61 4,0 20 6,0 16 4,0 17-5,0 8 0,3 9-5,-1 3-1,1-1 1,0 0-3,-1-8 1,-1-3-5,1-13 3,1-7 1,-2-9-4,2-13 4,-3-10-5,1-5-1,-1-7 1,0 0 0,0 0 1,0 1 0,0 1 0,0 0 0,0-2-1,-1 0-1,-8-4-1,-1-9-5,-2-7 4,1-9-3,2-6 3,0-6 3,1-13-3,1-7 5,2-4-2,1-3 3,4 4-1,0 5 2,0 6-1,4 11 2,2 8 1,0 6-5,1 11 3,-1 2-5,3 6 1,-2 4 0,9 0-1,3 3-1,4 2 2,9 0-1,-4 7 1,1 5 3,-1 1-7,-5 3 6,-6-1-7,-5-5 3,-6 4 1,-6 1-1,0 3 1,-6 5 0,-9-2 0,-2 1 0,-3 0 2,-3-2-2,1-1 2,0-3-1,6-5 0,3-4 0,4-1-1,4-4-5,2 1-7,3-3-16,-1 0-37,1 0-65,4-8-135,9-7-26</inkml:trace>
  <inkml:trace contextRef="#ctx0" brushRef="#br1" timeOffset="249012.2427">27832 7925 557,'0'0'21,"0"0"10,0 0 5,0 0-1,-14 83-6,9-71-10,1 3-6,1-5-6,1-6-3,2 8-3,0-1 0,0-1-1,3 5 1,0-5-1,5-6-1,-2 2 0,5-2 1,-2-1-1,3-3 1,3 0-1,-1-2 0,-1-3 1,-1-4-1,-2-2 1,-4 4 0,-2-8 1,-4-2 0,0-2 1,-4-5-2,-6 0 2,-3 2 0,0 2 1,1 5 1,2 3 1,3 5-1,2 5-1,-4-1-1,-2 3-2,-2 8-1,-7 9-1,3 5-2,2 7-5,-1 5-6,6-3-16,6 0-21,2-3-44,4-6-84,11-5-96</inkml:trace>
  <inkml:trace contextRef="#ctx0" brushRef="#br1" timeOffset="249595.276">28152 7986 597,'0'0'31,"0"0"1,0 0-5,0 0-6,0 0-7,0 0-7,0 0-3,0 0-2,0 0 0,6 0 1,-4 0 0,-2 8 0,0 5 3,0 3-1,0 8 2,0-2-1,4 2 0,2-1-2,2 1-1,3-3-1,2 0-1,4-4-1,-1-2 1,3-5-2,-6-5 0,4-1-1,1-4 1,-1 0 1,3-4 1,-5-6-1,-3-2-2,-3 2 0,-3-5 0,0 1 2,-3 2 1,0-8 1,-2 0-1,1 6 1,-2-7-2,1 7 3,-1 8 0,0 0 0,0 6-1,0-1 0,0 1-2,0-2 1,3 1 0,-3 1 0,0 0 2,0 0-1,0 1 0,3 10-1,-2 1-1,5 3-1,2-3 1,-3-4-1,7 3 1,-1-4-1,-2-3 2,7 0-3,-7 0-1,3-4 0,5 0-2,-6 0-2,4-1 2,-7-2-2,1-4 1,-2 2 1,-1-6 2,0-3 1,-3-3 2,-2-5 2,-1 1-2,0 0 2,0 3 0,0 1 1,-1 8 2,-1 2-1,2 2 2,0 5-4,0-1-1,0 1-1,-6 0-2,-4 1-2,-4 9-2,-2 7-7,3 1-19,4-3-32,6 3-38,2-4-87,1-1-89</inkml:trace>
  <inkml:trace contextRef="#ctx0" brushRef="#br1" timeOffset="250107.3053">28779 8185 554,'0'0'45,"0"0"-5,0 0-11,0 0-14,0 0-12,0 0-4,0 0 1,0 0-1,43-88 1,-39 66 0,-1-2-2,-3 5 1,0 2 1,0 5 3,0 5 0,0 1 3,0 6 1,0-1 2,0 1 0,-1 0 1,-10 1 1,-1 8-1,-2 7-2,5 4-3,3-8-2,3 7-2,3-1-1,0-1-4,0-1-1,7-4-6,-1-5-7,3-2-15,-1 0-15,3-5-18,-3 0-4,2-3 0,1-7 12,-6 1 16,5-2 11,-4-3 19,-3 5 14,3-6 15,-3 7 9,0-1 5,0 2 1,-2 3-1,6-1-2,-3 3 2,7 1 0,3 1-3,1 1-4,5 6-7,-3 4-6,2 1-5,0 0-2,0 1-3,-2-1 0,-1-2-4,-3-3 0,-6-2-1,-3-2 2,-4-3 3,0 0 4,0 0 8,2 0 8,-1 0 9,-1 1 1,2-1-5,-2 0-7,0 0-8,0 0-4,0-1-4,0-7-3,0-3-2,0-7-3,8-1-1,5-5-7,7 1-10,3 2-20,2-1-40,4 1-75,-3 1-122</inkml:trace>
  <inkml:trace contextRef="#ctx0" brushRef="#br1" timeOffset="250569.3317">28430 8588 637,'0'0'21,"0"0"7,0 0 2,0 0-6,-92-4-3,64 19-10,1 6-2,1 6 0,3 4-4,1 1 0,3 5 0,4 1-2,1-2 1,3 0-1,4-2 1,2-3-1,5-3 0,0-3-1,0-3 0,8-2-3,3-5 2,2-1-2,-3-4-2,6-5-4,0-1-5,3-4-8,7 0-11,-2-4-16,1-4-30,-2-9-36,2-5-57,-1-4-93</inkml:trace>
  <inkml:trace contextRef="#ctx0" brushRef="#br1" timeOffset="250852.3479">28603 8781 608,'0'0'41,"0"0"1,0 0-6,-37 93-6,33-76-10,1 0-7,3 0-9,0-5-2,0 3-2,1-6 0,5-3 0,2 2-2,-5-7 2,8 1 1,-2-2 0,1 0 4,4-8-4,-4-4 0,-4-4-1,4-6-2,-4 0 3,-3 3-1,-2 0 2,1 7-1,-2 0 1,0 1-2,0 4 0,0 3 0,0 4-1,0-1-1,0 1-1,0 0-1,0 0-6,0 0-9,0 0-20,0 3-36,0 7-53,1 4-138</inkml:trace>
  <inkml:trace contextRef="#ctx0" brushRef="#br1" timeOffset="251458.3826">28915 8763 618,'0'0'23,"0"0"4,0 0-1,0 0-6,0 0-6,16 77-6,-16-57-3,0 1 0,0-9 1,0 1 2,0-4 1,0-4 2,0 0 3,0 1 0,0-6 3,0 0-5,0 0 1,0 1-5,0-1-1,0 0-3,0 0-1,0 0-1,0-1-3,0-12 2,0-2-2,4-7 1,6 3 0,0 2 0,3 0-1,3 3 1,0-3-2,1 2 1,2-2-1,-1 3 1,0-1 0,-5 3-1,2 5 0,-7 4 0,0 1 1,5 2-2,-3 5 3,2 7-1,-3 5 1,-1 4-1,-2 3 1,-2 1 0,-1 2 2,0-6-3,1-3 0,-3-6-3,-1-7-1,2 2-2,-2-7-3,6 0-6,4-8-5,6-9 1,4-7 3,-1-1 9,-2-2 5,-2 1 3,-4 0 0,-1 2 1,-5 5 1,-3 9 0,-2-2 0,0 5 2,0 2-2,0-2 2,0 7-1,0-1 0,0 1 1,0 0-1,0 0 1,-4 0 0,0 0-1,-2 8 0,5-3 0,1 4-2,0-1 1,0 1-2,7 3 0,1-2 0,3 5 2,1-1-1,-3 1 1,-1 3 1,-4 2-1,-4 4 1,0 3 1,-1 2 1,-8 0 0,-2 0-1,-1-3-1,-3-6-2,-1-1-2,5-7-2,-4-2-6,5-7-7,0-3-18,-3 0-47,6-5-87,-1-10-132</inkml:trace>
  <inkml:trace contextRef="#ctx0" brushRef="#br1" timeOffset="251867.406">29550 8649 693,'0'0'16,"0"0"3,0 0 2,0 0-4,0 0-8,0 0-4,-35 80-3,35-62-2,0-2 1,0 4-2,0-7 2,0-1-1,0 0 0,0-4 1,1 2 1,1-5 1,-1-1-2,-1-4 1,0 0-1,0 0 1,7 0-2,3 0 2,6-7-3,2-7 0,0-4-1,1-2-1,2-3-1,0-3 2,0 1 0,0 1 2,-1-1 0,-4 6-1,-3 5 2,-5 6 0,-6 5-1,-2 3 2,0-1 2,0 1-1,0 12 4,-2 7-2,-9 11 2,-2 1-3,0 3-1,1-1-1,3-1-1,4-3-1,4-4 0,1-4-2,0-6-1,4-3-3,2-5-9,4-2-18,3-2-18,0-3-43,5-6-80,-4-10-111</inkml:trace>
  <inkml:trace contextRef="#ctx0" brushRef="#br1" timeOffset="252743.4561">29975 8697 677,'0'0'26,"0"0"2,0 0-3,0 0-6,-9 85-5,7-67-8,1-7-5,1 1 0,-1 0-2,1-7 0,0 0 3,0-5-2,0 0 2,0 0 1,0 2-2,0-2 2,-2 0 0,-1 0-2,2-4 3,-2-8-4,1-6 3,2-1-3,0-5-1,5 3 2,2 3-2,-1 6 2,2 0-2,-2 7-1,-3 1 2,1 3-2,1 1 0,-1 0 1,5 0 1,1 8 1,-6 1 2,1 4-3,-2-4 0,-3 4 1,1-1-2,-1-6 1,0 5 1,0-6-1,0 0 0,0 1 0,0-6-3,0 0 2,0 0 1,2 2-2,-2-2 2,1 1-2,4-1 1,0-7 0,1-9 0,1-4 0,0 0 2,0-2-2,-1 0 1,-2 8 0,2 2-1,-1 4 0,-2 5-1,5-1 1,-1 4 1,5 5 0,4 6 2,-4 5-1,2 0-1,-2 2 0,-1 1-2,3-2 2,-5-5-1,-3-5-1,-2-4-3,-4-3-3,4 0-4,4-3-1,1-8-1,-1 3 2,1-7 5,-5 3 4,-1 0 3,2-5 0,-3 0 3,1 7 0,0-5 1,1 4 0,-2 7-1,-1-1 0,-1 5 1,0-1 1,2 1 4,-1 14 2,-1 8 2,0 17 1,-4 7-3,-8 10 0,-1 7-3,-1 3 3,1 3-4,3-3-2,-2 0 0,5-6-6,1-3 2,0-10-4,2-10-2,3-12 4,-1-8 0,2-12 1,0-5 1,-1 0 0,1 0-1,-2 0 1,-2 0 0,0-12 0,-4-10 1,1-10-1,4-5 0,2-5 0,1-6-4,1-4 4,8-5-4,1-1 1,3-2 2,4 3-3,5 2 1,0 6-1,0 10 3,-1 11 0,-3 4 0,-6 12 1,-4 4 0,-5 8-2,-3 0 1,4 0 0,3 0-2,0 0 2,2 10 0,-6 4 1,-1 6-1,-2 4 0,-9-1-2,-3 6 2,-4 0-1,0 1 0,-1-1-2,0-4-1,1-3-6,0-2-4,1-3-11,3-7-14,6-3-29,3-4-38,-2-3-73,1-3-101</inkml:trace>
  <inkml:trace contextRef="#ctx0" brushRef="#br1" timeOffset="253182.4812">30670 8289 717,'0'0'12,"0"0"-2,0 0 5,0 0 1,0 0-2,0 0-2,0 0-6,0 0-1,0 0-4,10 109 0,-9-67 3,-1 4-4,0 3 4,-4 2-3,-9 1-1,-3-2-3,-3-2-1,-2-1 1,-1-5-2,0-7 4,2-4-2,4-7 0,3-11-3,6-8-5,4-1-7,-1-4-5,-1-7-2,0-10 3,2-5 9,3-4 7,0-1 6,5 0 1,3-1 5,-1 4 3,2 4 7,-2 5 6,-1 1-2,1 2-1,2 2-4,3-2-2,3 0-2,2 1-3,1 0-4,3 1-1,2-1-3,2 2-2,-2 1 0,-4 4-2,0 3-3,0 1 1,-4 4 0,3 8-1,-7 8 4,-6 4 2,-5 5 0,0 2 3,-9 1-2,-2-4 3,-3-2-3,0-6 0,5-7-6,4-4-12,2-6-22,3-3-44,-2 0-82,2-2-123</inkml:trace>
  <inkml:trace contextRef="#ctx0" brushRef="#br1" timeOffset="253450.4965">30843 8553 546,'0'0'-17,"0"0"-17,0 0-36,0 0-62,0 0-104</inkml:trace>
  <inkml:trace contextRef="#ctx0" brushRef="#br1" timeOffset="253762.5144">30874 8671 682,'0'0'16,"0"0"2,0 0-1,0 0-5,0 0-5,0 0-7,0 0-3,0 0-1,0 0-1,0 0-1,-8 58 2,8-58 1,0 0 3,0 0 1,0 0 3,2 0 0,1-3 1,0-6 1,1-6-1,-1 3 0,2-2 0,0-1-1,-1 3-1,4-2 0,-4 6-1,3 2-1,3 0 0,-1 5-1,1-2-1,2 3 0,4 0 1,-5 0-1,4 4 2,-6 1-1,0-3-1,0 3 0,-4-3-2,-1 1 1,-4-3 1,0 0 0,0 0 2,1 0 0,1 0 0,2-2 1,-1-2-1,0 0 1,0 2 0,-3 2 0,3-3 0,0 0 0,-1 0 0,1-1 2,2 4 1,3 5-1,1 5 0,1 7-2,0 0-1,-4-5-4,0 1-1,1-4-6,-2-2-5,0 1-13,-2-6-18,-3-2-30,1 3-33,2 1-57,0-1-64</inkml:trace>
  <inkml:trace contextRef="#ctx0" brushRef="#br1" timeOffset="254021.5292">30044 9513 834,'0'0'-2,"0"0"1,0 0 2,0 0 1,98-97-1,-50 75 0,7-4-5,6 6-5,6-3-7,3 5-11,2 1-26,0 3-73,-5 2-167,-8 2-14</inkml:trace>
  <inkml:trace contextRef="#ctx0" brushRef="#br1" timeOffset="254302.5453">31595 9356 760,'0'0'12,"0"0"1,0 0 4,0 0-4,0 0-5,0 0-6,0 0-9,0 0-8,0 0-31,0 0-68,50-87-177,-61 62-20</inkml:trace>
  <inkml:trace contextRef="#ctx0" brushRef="#br1" timeOffset="256862.6917">5427 5975 286,'0'0'40,"0"0"2,0 0 4,0 0 2,0 0 2,0 0-5,0 0-6,0 0-11,-16-29-7,4 29-6,-6 0-5,-1 8-4,-7 8-3,-3 7-1,-2 8 1,-2 8-2,-2 8 5,0 9-1,1 7 2,5 8 1,3 1-1,7 1 4,7-1-3,7-4 2,5-7-3,10-7-1,6-7-2,6-6 1,2-4-1,5-5-1,0-5 3,1-4-1,2-3 2,-1-6-2,-3 1 0,1-6-2,-4 1 2,0-1-2,-2-3 0,-7-1-1,3-3-1,-9 0 3,3-2-4,-2 0 0,1 0 1,-2 0-2,-1-2 3,3-6 0,-1-2-1,2-4-1,-3 5-1,-3-2-3,-2 2-2,-4 6-7,-1-9-9,0 7-15,-3-4-30,-12 1-43,-2 8-87,-9-2-81</inkml:trace>
  <inkml:trace contextRef="#ctx0" brushRef="#br1" timeOffset="257414.7233">5749 6509 446,'0'0'13,"0"0"10,0 0 9,0 0 2,0 0-1,0 0-8,49 88-6,-38-54-1,-1 2-1,-3 2 1,-3-3-2,1-1 0,-4-13-6,-1-8-1,2-7-2,-2-2-3,0 3 2,0-1 1,0 0 4,0-6 1,0 0 5,0 0-3,-6-2 2,-5-8-4,-3-7-1,1-1-2,-3-6-3,3-4-1,-1-5 1,-1-7-4,4-5-2,-2-7 1,4-2-5,3-1 5,5 4 0,1 3-1,0 6 0,6 5-2,4 9 1,1 4-2,-2 10 0,1 4 1,-1 5-2,4 5 1,4 0-1,0 3 1,5 10 0,-6 3-1,-3-2 0,-6-1 2,-1-1 0,-3-3 1,-3 2 1,0-2 1,0 1-2,-7 4 1,-5 0-2,-5 2 1,-2 0-1,0-4 2,-1 1-1,0-2 0,7-4 1,4-4 0,6 1-2,3-4 2,-1 0-3,1 0-3,-2 1-2,2-1-4,-2 2-6,2 3-10,4 2-19,4 3-23,0-1-33,4 2-52,-1-1-101</inkml:trace>
  <inkml:trace contextRef="#ctx0" brushRef="#br1" timeOffset="257828.747">6066 6673 548,'0'0'50,"0"0"3,0 0-6,0 0-9,0 0-10,0 0-9,0 0-3,0 0-6,0 0-3,0 0-3,-9-23-2,9 23-1,0 9 1,3 8-2,3 3 0,0 4 0,0 1 0,1-4-2,1-1 1,-3-7 2,1-1-1,-2-5 0,-3-3 2,4 3-2,-1-4 0,-1 0 0,0 0 0,-3-3-2,0 0 1,0 0 1,1 0 0,-1 2-1,2-2-2,-2 0-3,1 1-4,-1-1-6,2 0-3,-2 0-5,1 2-9,-1-2-23,1 0-33,-1 0-76,0 0-105</inkml:trace>
  <inkml:trace contextRef="#ctx0" brushRef="#br1" timeOffset="258506.7857">6124 6702 10,'0'0'7,"0"0"-4,0 0 2,0 0-2,0 0-1,0 0-1,-51 82-1,50-66-1,-1-2-5,2-8-6,0 2 0</inkml:trace>
  <inkml:trace contextRef="#ctx0" brushRef="#br1" timeOffset="259175.824">6104 6689 408,'0'0'62,"0"0"-8,0 0-14,0 0-12,0 0-9,0 0-6,0 0-3,0 0-5,0 0-2,0 0-2,-31-18 0,24 20 0,-4 9 1,5-4 1,0 8-2,3 2 0,1-3 0,1 3 1,1 3-1,0-3 0,7 5 0,2-3-1,2-1 0,3 0 2,1-1-4,1 0 2,3 0-1,-1-2 0,0 0 1,1 1 0,-4-4 0,-4-2-1,-4 0 0,-4 0-1,-3 2 3,0 4 1,-3 1 3,-8 5 4,-2-8 0,-3-2 2,0-2 0,2-5 3,-1 0-1,-4-5-3,2 0-1,-2 0-4,4 0-2,4 0-1,5 0-2,-3-5-3,5 3-8,0-1-10,0 1-17,4-3-21,1-2-27,10-3-44,6-5-72</inkml:trace>
  <inkml:trace contextRef="#ctx0" brushRef="#br1" timeOffset="259694.8537">6501 6711 500,'0'0'50,"0"0"-3,0 0-7,0 0-13,0 0-11,-78-11-5,61 13 1,5 7-3,-1 4-3,0 10-2,2 4-3,2 7 0,2 4 2,1 1-3,1 3 1,1-4-3,4-6-1,0-5-1,0-9-2,6-6-5,-2-5 0,4-7-4,3 0 2,3-10 5,6-10 3,-3-7 7,1-4 0,-2-4 4,-1 1-3,-2 0 2,-3 2-1,0 4 0,-4 1-2,-2 8 2,-1 7-1,-1 7 3,-2 5 0,0-2-1,0 2-1,1 0-1,5 5-1,2 11 1,3 8 0,-4 9-1,0 7-1,0 4 0,1 2 1,-1 0 2,1-2 4,1-5 1,-3-6 1,-2-3 1,-1-12-5,-3 0 2,2-7-4,-2-5-1,0 0-2,0-6 2,0 0-3,0 0 2,0 2-1,0-1 0,0 1 0,1-1 2,-1-1 0,7 0 1,2 0 0,4-9-6,3-6 3,0-7-8,-2-1-1,-1-5-8,0-3-9,-3 0-13,-1-1-33,-6-3-39,-1 4-71,-2-3-86</inkml:trace>
  <inkml:trace contextRef="#ctx0" brushRef="#br1" timeOffset="260015.8721">6634 6213 620,'0'0'28,"0"0"4,0 0 0,0 0-7,0 0-7,95-13-5,-61 45-8,-1 7 0,2 6-4,-3 6 1,-1 5 2,0 1-4,-4 2 2,-2 1-2,-4-1-1,-6-2 0,-6 2-2,-6-2 0,-3-3-2,-2-5-3,-7-6-4,-1-9-4,-3-3-5,2-9-7,-1-4-18,-1-2-26,6-6-49,-2-1-90,2-2-28</inkml:trace>
  <inkml:trace contextRef="#ctx0" brushRef="#br1" timeOffset="260974.9269">5970 7781 489,'0'0'51,"0"0"-1,0 0-3,0 0-7,0 0-9,0 0-10,0 0-8,0 0-6,0 0-4,-14-3-2,16 3 1,13 0-1,11 5 2,10 7-2,7-3-2,3 2 2,3 1 1,3-6-1,1 2 2,-1-5-3,-2-3-5,-1 0 3,-3-8-3,-3-4 3,-5 2 0,-8-1-2,-8 3-3,-10 3-6,-6 3-5,-6 2-6,0 0-16,0 0-16,0 0-31,-11 11-58,-9 5-103</inkml:trace>
  <inkml:trace contextRef="#ctx0" brushRef="#br1" timeOffset="261306.9459">5871 8025 497,'0'0'31,"0"0"2,0 0 5,0 0-1,0 0-8,0 0-8,0 0-6,0 0-2,0 0-1,0 0-5,81-5-1,-54 5-1,5-2-3,4-1 0,6 1 1,4-3-3,3 0 0,-1 0-1,1-2-1,-4 2 2,-4 5-1,-7-3-1,-3 3 0,-11 0-1,-3 0-2,-1 3-1,-7 0-3,0-1-6,-5 0-8,-4-2-8,0 0-6,0 0-20,2 1-24,-2-1-51,1 0-95</inkml:trace>
  <inkml:trace contextRef="#ctx0" brushRef="#br1" timeOffset="261638.9649">6358 7366 468,'0'0'15,"0"0"17,0 0 5,0 0 5,-13 88-3,3-40-16,-5 4-5,1 8-8,-3 3-1,1 4 0,-2 4-2,2 5 1,1 3-4,1 0-3,3-2 1,1-2 0,1-8-1,1-8 1,0-8 7,2-5 1,2-10 1,0-10 0,2-6-8,2-8-1,0-6-3,0 1 0,0-7 0,0 0-1,0 0-1,0 0 1,2 0 2,5 0-4,5-7-2,2-6-16,-1-3-18,-3-4-31,2 4-33,-4-4-83,3 3-76</inkml:trace>
  <inkml:trace contextRef="#ctx0" brushRef="#br1" timeOffset="262242.9994">6980 8035 356,'0'0'40,"0"0"2,0 0-2,0 0-2,0 0-3,0 0-4,0 0-5,52 105 2,-39-63-4,-2 5 4,2-2-3,-5-6-5,-1-5-5,-2-13-4,-3-8-6,-1-9 1,-1-4 2,0 0 3,0 0 0,0 0-1,-1-4-3,-9-12-2,-2-5 0,-1-3-4,2-6 2,-1 0-4,-1-2 1,3-4 1,0-3-2,-2-3 1,4-2 1,-1-3-2,2-8-1,1 1 2,3-1-3,3-1 3,2 6 0,6 6-3,5 9 0,3 9 1,1 9 0,5 7 0,-1 7-1,3 3-1,2 9 1,-2 10-1,-2 2 2,-3 6 1,-3 3-2,-7 4 2,-5 1-2,-4 2-4,-1-1 5,-11-3-3,-7-1 3,-2-6 3,-4 1 1,-4-5 0,0-3 2,-1-2-2,2-5-1,2-5 0,8-1-1,6-3 0,7-1 0,5-2-4,-1 0-5,1 0-12,0 1-19,0 1-24,9-2-36,11 0-61,7-3-104</inkml:trace>
  <inkml:trace contextRef="#ctx0" brushRef="#br1" timeOffset="262989.0421">7425 8275 546,'0'0'55,"0"0"-9,0 0-13,0 0-8,0 0-7,0 0-6,0 0-1,0 0-3,0 0-2,16 8-1,1 16-3,-2 5 0,-3 3-2,-4 3 1,-2-2 1,-5 1-3,-1-5 3,0-9-1,0-8 1,-1-3 2,-1-4 1,1 0 0,-1 0-1,-2-5 1,-2-3-1,-4-9 3,1-5-6,2-4 1,0-3-4,3-3 0,2-2 2,2 0-1,0-3 1,0-1 0,6 3-2,4 3 0,0 2 1,3 5-1,-4 8 0,4 4 0,3 6-2,0 2 1,7 7-2,-3 10 1,-2 4 1,-3 5 2,-3 2-1,-5 4 2,0-2 0,-4-2 1,-3-1 0,0-9 2,0-3 1,0-5 4,0-5-2,-4 2 1,1-4-1,-1 1-1,2 0-1,2-4-1,-1 0-1,1 0-1,-2 0-2,0 0 1,-1-4 0,1-8-2,2-11 2,0-3-1,7-7 2,5-3-3,1 4 3,3-2-2,1 2 2,0 4-1,1 3 0,-5 10-1,-1 4 0,-4 6 0,4 5-1,-1 0 1,2 9-1,-1 6 0,-3 2 0,-3 6 0,-3 1 0,0 1 1,-3 0-1,2-5-3,-2-8-7,0-5-11,0-7-18,0 0-41,0 0-56,0 0-107</inkml:trace>
  <inkml:trace contextRef="#ctx0" brushRef="#br1" timeOffset="263943.0967">8071 8110 599,'0'0'36,"0"0"1,0 0 2,-24 98-11,21-70-8,0-1-11,1-2-3,2-7-3,0-1 1,0 2 0,0-7 3,3 3-1,0-6-1,2-1-1,0-1-1,-2-3-1,6 0-1,-5-2-1,1 0 0,5-2 0,0 0 0,3-5 1,4-5 0,-4-2 0,0-5-2,-1 0 1,-2-7 1,3-1 0,-4-4-1,-2-3 1,-1 2-2,-1-1 3,-2 2-1,1 6 0,-2 4-1,-1 7 1,1 1-1,-2 7 0,0-2 0,1 1 1,-1 5-2,0-1-1,0 1 0,2 12 1,-1 9 1,1 9 1,1 5 2,1 3-1,3-3 0,0 0 1,2-3 0,2-5-1,1-4 0,0-6-1,-2-4 0,-1-6-1,-2-2 1,-3-5-2,6 0 0,0 0 0,4-12 0,1-8-1,-2-1 1,-1-4-1,-3-1-2,-4-3 4,0 0-4,-4-1 4,-1-1 0,0 1 1,0 0 0,0-1 1,-4 1-2,-1 3 2,3 5-1,0 4 1,1 6 1,1 6-1,0 2 1,0 4-2,0-3 2,0 3 0,0 3 2,0 11 0,5 12 2,1 11-4,1 2 1,-1 6-4,0-3 3,-2 2-4,1-3 1,1-6-1,1-3 1,-2-3-1,1-12 0,2-5 0,-4-4-2,0-8 1,5 0-2,-2 0 0,3-7-2,3-9 1,-3-3-2,-2-5 4,-1-2 1,-2-3 3,-2-3 1,0 1-1,0-1 1,-3 3 0,2 7-2,-2 3 2,0 6-1,0 7 0,1 0-1,-1 6 0,0-1 1,0 1 0,5 0 1,0 9 0,1 9 1,1 10-2,-2 5 4,-2 0-7,-2 1 2,-1-2-1,2-5-2,-2-4 0,0-6-1,0-4-4,0-7-4,0 4-7,0-4-7,-2 4-10,-5 3-15,-1-8-21,-6 2-12,-2-7-1,-3 0 19,-4 0 30,9 0 30,-2-8 27,7 4 16,2-4 12,-2 0 5,5 4-2,1 1-5,3-3-7,0 3-10,2-9-6,7 0-5,3 2-5,4-2-5,-1 0-4,3 1-3,0-5-2,0 0-2,1-1-3,-1-3-5,-3 3-18,-3 2-31,-6 6-48,-2 7-71,-4 2-89</inkml:trace>
  <inkml:trace contextRef="#ctx0" brushRef="#br1" timeOffset="264266.1152">8742 8263 622,'0'0'47,"0"0"1,0 0-13,0 0-14,0 0-12,0 0-7,0 0-6,0 0-8,0 0-17,0 0-22,-3 9-40,-7-5-54,-7 3-127</inkml:trace>
  <inkml:trace contextRef="#ctx0" brushRef="#br1" timeOffset="264552.1315">7655 9036 595,'0'0'27,"0"0"7,0 0 8,0 0-2,0 0-9,0 0-5,0 0-6,97-41-6,-65 33-3,3-3-1,5-1-2,0-2-2,5-1-2,0 0-2,1 1-2,-1-2-1,2 0 1,3 4 0,2 0 1,1 5 2,1 0-1,-3 3 2,-3 3-3,-4 1 0,-2 0-1,-8 0 1,-2 5 1,-4 3 1,-5 1 1,-4 0-2,-5-2 1,-2 1-2,-5-3 2,-4-1 0,2-1-3,-5-3 1,0 0-5,0 0-5,2 1-9,5 0-18,-1 1-78,0-1-195,-6-1-20</inkml:trace>
  <inkml:trace contextRef="#ctx0" brushRef="#br1" timeOffset="269287.4024">9630 14647 171,'0'0'36,"0"0"5,0 0 3,0 0 1,0 0-2,0 0-2,0 0-5,0 0-2,0 0-2,0 0-7,-7-64-2,5 62-3,2 1-4,-1-1-3,1 1 0,0-1-4,0 0-3,-2 2-2,2 0-4,0 0-3,0 0 1,0 13-1,2 6 2,5 10 2,2 1 0,2 7-1,2 2 1,1 5-1,1 1 1,1-2-2,-2 1 3,2-2-2,-1-2 2,1-1 0,-2 0-2,2-3 4,-3-3-6,1 2 5,-2-2-3,0 1 0,-2 1 3,-2 0-3,-2 2 1,0-1 1,-3-1 1,1-5-2,-1-7 4,-2-5 2,-1-6 5,0-7 3,2 1 0,-2-6-4,0 0-3,0 0-3,0 1 1,1 1 2,-1-1-3,0 1 0,2-1-2,-2 1-1,0 0-2,1 4 1,1-1 0,-1 8 1,1-2 0,1-1-2,0-1 0,-2-5 0,0 2 0,-1-6 2,0 0 0,0 0 0,2 1 1,-1 0-2,2 1 1,-2-1 0,1 1 0,-1 0 1,1-1-1,4 3 0,-2-1 1,5 1-2,7 1-1,-3-2 2,7 2-1,0 0 3,-1-1 2,4 1-1,2-2 0,0 0-1,4 0-2,3 0 1,3 0-1,0 0 1,2-1-1,1 1 0,1 1-1,-1 1-2,-1 1 2,1 1-1,2 3 2,1-3-1,-1 1 1,5-1 2,-1 1-1,2-2 2,0 2-2,3-3 0,2 2 0,1-4-3,1-1 3,1 1-1,-2-3-1,-2 0 3,1 0-4,-1 0 1,-2 0 1,3 0-2,-2-3 1,-1 1 1,2-1-2,0 1 0,3 0 1,2 2 1,1 0-1,1 0-2,0 0 0,-1 0 0,1 0 1,0 0 2,-2 0-1,1 0-1,-1 0 1,-1 0-3,0 0 3,1-1-1,0-3 0,1-2 1,-2 4-1,0-3 2,1 1-1,-2-1 0,2-1 1,-1-1-1,2 2 0,0-2 0,4-1-1,-1 2 0,0 1 0,-1 2 0,0 2-1,-1-1 1,-3 2 1,1 0-1,0-2 0,-2 2 0,2-1-1,-1 0 2,1 1-1,0-2 2,0 2-1,-2-3 0,1 0-1,-1-3-2,1 2 3,-1-3 0,-4 4-1,3 0 3,0 2-3,-2 1-2,2 0 3,-1 0-2,0 1 1,1 2 2,2-1-2,-2-1-1,-1-1 2,2 0-1,0-5 1,4-5 1,-2-2-2,4-3 1,3-2-1,1 0-1,0 0 1,0 3 0,-2 1-1,0 3 1,-2 5 0,-2 4-1,1 1 1,-2 1 1,2 4-1,1 2 0,0-1 0,2-2-1,-2-4 1,2 0 1,-2 0-1,0-4 0,1-4 0,-1-3 0,0 0-1,1 1 1,-1 0 1,0 3-1,0-1-1,-3 2 1,0 0 0,-3 1 2,-2-1-2,-3 4 0,1 0-1,-4 2 1,-1-1 1,-2 0 0,2-2-1,-4-1-2,1 1 2,0 0-1,0-1 2,-2-2-1,1 1 1,-3-1-1,-3 1 0,-2-1 0,-1 2 0,-3 0 0,0 1 0,-1 2-2,-1-1 3,-1 0-1,0 2-1,-1-1 4,-2 1-3,0 0 0,-1 0 0,1 0 0,-7 1 0,5-1-2,1 0 3,1 0-1,10 0 0,-6-5 4,1 0-4,-1-2 2,0 2 1,0-1-3,-1 1 3,-3 3-2,-5 0 1,2 0-1,-2 1 0,3-1-2,5 2 2,-3 0 0,1 0-1,0 0 2,1 0-2,0 0-1,0 0 1,2 0 0,-1 0 0,1 0 3,-2-4-3,0 1 0,0 0 1,1-2-1,1 2 0,0-1 0,0 1-1,-3-1 2,3 3 0,0-1 0,-2 1-1,2-1-1,-1 1 1,1-1-1,-1 2 1,1 0 1,-2 0-1,1 0 0,-2 0 0,2-1-2,1 1 2,0-2 0,1-1-1,0 0 3,-1 0-2,-1-1 0,1 1 1,-9 1-1,3 1 0,-2-1 1,-6 0-1,8 2-1,-7 0 0,-1-3 1,1 3 0,-2-3 0,1 2 0,-2 0 0,1-2 1,-6 1-1,2 0 0,-3-1 1,5-3-1,-2 2 2,0-3-1,-1 3 2,0-3-1,3 0-1,-5-1-1,2 1-8,-2-3 7,2-7-4,0-1 5,-1-5 1,-2-1-2,0-3 1,0-4-1,-3-3 2,0-3-2,0-3 3,0-4-4,0-2 2,0 1-1,0 1 1,0 0-1,0 5 3,0 2-3,0 4 1,0 12 0,0-1 0,0 4 0,-1 4-4,-1-3 5,1 0-6,-2 0 5,-2-6 0,3 4 0,-4-3 1,2 1-2,-2-3 0,-2-2-1,1-3 0,0-3 0,1-1 1,2-2-1,0 1 1,1 3 0,1 7 0,1 6 1,1 5 1,-3 1 0,1 0 0,-3 1-3,2 2 2,0 0-1,-1 1 1,1-2 1,0 1-2,0-1-2,-2-7 1,1 9 0,2-11 1,-1 2 2,1-2-3,1 1 0,-1-2-2,1 0 3,-1 5-2,1-6 4,-2 3-1,1 6-1,-2-7 1,1 2 1,-1 5-1,-2-4 0,0 2 1,3 6 0,-4-8-1,3 8 2,-2 0-2,0-2 0,2 1 0,0 1-3,1 3 4,1 1-2,-1-1 1,0 3 1,-1-1-1,-1-4-1,2 4 1,-6-4-1,1 0 2,-1 4 0,0-2-2,-1 1 0,-5-3 0,7 3 0,-8-1 0,7 3 3,-3 0-3,1-1 2,-2 1-1,1 0-2,-4 1 3,-4 1-2,4 0 1,-7 0 0,2 3 0,2 2 0,-3-1 0,-1 2 0,-3-1 0,-3 0-2,0-1 2,-6-1 0,1-1-1,-3 1 1,-2-3 0,-1 2 0,-1 0 0,1-1 0,-3 4-1,1 2 2,-1-2-2,-1 2 1,-1-2-1,-1 4 0,-1-2 0,-3 2 2,-1-1-1,2-3 0,-3 1 0,2-2-1,2-1 1,-1-3 0,-2 0 2,3 0-3,-4 0 2,-1 0-1,-1 0-1,-2 3 1,-3 1 0,-1 4-1,0-1 2,0 1-2,1 1 0,3-1 2,2-2-1,2 0 1,0-3 0,0 2-1,-1 2 0,0-2 0,-1-2-1,-4 4 1,0-2-1,-1 4 1,-1-1 0,1 1-1,0-1 2,-2 4-2,0-2 5,-1 4-2,-3-1 3,0 1-3,-2-1-1,0 1-1,2 0 0,1-2 2,0 2-3,4-4 1,-1 2 0,-1-2-2,1-1 3,-3-1-1,1-3 1,-1 2 0,2-2 0,0 0-2,1 2 2,0-2-1,3 3 0,-1 1 3,0 0-4,-2 0 1,1 0 0,-3 2 0,3-2 1,0 1-1,3-2 0,0 1 0,2-4 0,2 2-1,-2-4 2,0 0 0,-1-1-1,-4-2 2,0 0-2,-3 0-1,0 0 1,-2 0 0,1 0 0,-1 2-1,-1 3 1,-1 2 0,-1-2 0,-3 3 1,-2-1-1,0 2-1,-2-1 2,3 0-1,1-1 2,0 1 2,2 0-4,-1-4-1,0 0 1,0 0-1,-1-1 2,-1 0-1,2 0 0,4 0-1,1 3 1,1 0 0,0 2-1,0 1 2,2 1-1,-4 0 2,3 2-2,-1 1 2,3 0-2,2-3 0,4 0 1,6-3-4,0-1 3,1 1 1,5-3-2,-1-3 2,3 1-1,1-2-1,3 0 2,1 0 0,-2 0 0,2 0 2,0 0-4,1 0 1,0 0-1,1 0 0,2 0 1,2 0 0,-1 4 0,1 1-1,1-1 0,1 1 0,-1-1 1,-1 1 1,1-1 0,-1 1-1,-1-1 0,1 0 1,0-1-1,-1 0 0,1-1 1,-3 0-1,-2 0 0,1-1 1,0 1-3,1-2 2,1 1 0,0-1-1,2 2 2,1-1-1,2 2 0,-1 0 1,1 2-2,1 0 1,1-3-1,0 3 0,2 0 0,7-2-1,-1-3 2,7 4 0,-3-4 0,1 1 2,6-1-1,1 0-1,5 0 1,-6 0 0,0 0 0,0 0-2,1 0 2,5 0-1,-2 0 3,2 0-3,-1 0 0,-1 0-1,1 0-3,-2 0 4,2 0 0,-1 0-1,1 0 2,-1 0-1,2 0-1,-1 0 2,1 0-1,-2 0-1,2 0 5,-1 0-6,0 0-2,-1 0-4,1 0-10,-1 0-1,1 0-9,-1 0-11,1 0-40,-1 0-89,-5-3-130</inkml:trace>
  <inkml:trace contextRef="#ctx0" brushRef="#br1" timeOffset="275586.7627">20012 11862 372,'0'0'44,"0"0"2,0 0 3,0 0-9,0 0-8,0 0-5,0 0-10,0 0-2,0 0-3,0 5-2,0-5 0,1 0-1,8 0 1,-3 0-3,5 0 2,2 0-2,-1-2-2,8 0 0,-3 2-2,8 0 0,-2 0 0,1 0 2,1 0-3,3 2 1,1 1 1,4 1-2,3 1 2,0-2 1,5 1 0,-1-4 0,5 0 0,-2 0-1,5 0-1,0 0-1,1-4 0,-2 1-1,1-2 1,0 2-1,-3 1 1,1 0-2,-4 0 1,1 2-1,-1 0 0,-1 0 1,1 2-1,-2 1 1,1-2-1,2-1 2,1 0 0,2 0 0,0 0 1,3-2 0,2-5 1,-1 2 1,4-3-5,-1 0 4,0 0-5,-1 3 3,-2-2-1,-2 5 0,-1-1 1,-2 0-4,2 1 4,-4 1-2,2 1 0,0-2 0,1 2 0,0-2 0,5-2 1,2 0-1,0-3 1,1-2 0,3 2-1,0-2 1,1-1 0,0 3 1,0 2-1,0-2-1,-2 2 1,-1 2-2,0 2 2,0 1 0,0 0-1,-2 0 0,0 0 1,0 0-2,2-1 2,0 1 0,1-3 0,1 0 0,2 1 0,2-1 0,-1-1 1,3-1-1,-1 0 1,1 2-2,-2-1 1,-3 1 0,0 2 0,-2 0 1,-1 1-2,0 0 0,-2 0 1,0 0 0,0 0 1,0 0 1,1 0-1,-2 0-1,1 1-1,1-1-1,1 0 1,-1 0 0,3 0 1,3-1-1,0-4 1,5 2-4,2-1 3,-1-1 1,1 1-1,1-2 3,-2 2-2,3 1 0,1 0-1,0 0 0,3-1 1,-2 2-1,3 0-1,-1 1 2,0-1-2,2 2 1,-3-1 0,2 0-1,0-1 0,0-1 1,1 2 1,0-4 1,0 2-1,-4-1-1,1-1-1,-4-2 0,-1 3 1,-4 0 1,-1-1-1,-2 0 0,-3 3 0,-2-1-2,-1-1 2,-6 3-1,-4-1 2,-2 2-1,-4-3 0,-2 2 0,-1-1 0,-5-2 0,-4 1 1,0-1 0,-4-1-1,-5 0 0,-4 0 0,-4 2 0,1 1 0,-1-3 0,-6 3 0,2-3 1,-2 2-2,0 1 0,0-1-6,-3-5-7,0 2-11,0-8-20,-9-11-30,-5 0-46,-9-11-155,-8 0-10</inkml:trace>
  <inkml:trace contextRef="#ctx0" brushRef="#br1" timeOffset="277594.8775">20542 10007 517,'0'0'16,"0"0"-2,0 0 0,0 0 5,0 0 3,0 0-1,0 0-3,0 0-7,0 0-3,0 0-1,-24 10 0,19 8 2,4 8 1,-2 11-1,3 9 2,0 6-1,0 10-4,0 10-1,4 9-1,2 11-3,2 4 2,-1 8-2,1-2-2,0 3 3,-1-9 0,3-3-2,-1-7 2,2-5-3,2-5 0,-1-2 2,0-1-2,2-2 3,-4-1-3,3-2 3,-4-1 1,-1-1-4,1 1 3,0-3-3,-4 0 0,1-2 2,-1-6 0,-1-3 0,1-5-2,0-7 2,1-6-2,-2-8 1,-1-7 1,1-1-1,-1-9 0,0-5 0,0 5-1,-2-6 0,1 1-1,1 0-2,-3-5 1,0 0-2,0 0-3,1 0-4,-1 3-16,0-3-27,2 0-51,-2 0-99,0-3-63</inkml:trace>
  <inkml:trace contextRef="#ctx0" brushRef="#br1" timeOffset="278322.9192">21793 9875 284,'0'0'38,"0"0"7,0 0 0,0 0 3,0 0-2,0 0-5,0 0-8,0 0-4,0 0-7,0 0-4,-17-29-3,15 29-5,1 0-1,-4 0-2,-2 1 3,-3 8-4,-1 6 5,0 4-5,1 6 1,2 3-1,0 7-1,1 4 1,4 8-5,2 7 1,1 3-2,0 7 0,4 4-1,3 1 2,2 2 3,-2 4-3,0 0 5,-1 0-2,-1 0 0,-1 0 2,0 0-4,3-3 1,1 2 0,0-3-3,3 0 4,1-4-2,0-1-4,-1 0 4,1-4-4,-2-4 4,2-2-1,-3-4 1,-2-4-2,-1 0 1,1-5-2,-3 2 1,-1-2 3,0 2-3,0 0 3,0 1-2,-2 1-2,2-1 2,0 0-2,1-2 1,-1-5-1,0-1 1,1-4 0,2-7 0,-3-7 0,2-3 0,-3-7-3,1-5 4,-2 1-1,-1-6 0,0 0 3,0 0-4,2 1 1,-2 0 0,1 1-2,-1 0 0,0-1-2,2 1-8,-2-2-13,0 0-28,0 0-51,0-5-71,0-12-109</inkml:trace>
  <inkml:trace contextRef="#ctx0" brushRef="#br1" timeOffset="279067.9618">22978 9859 297,'0'0'39,"0"0"-3,0 0-5,0 0 0,0 0 0,0 0 5,0 0 1,0 0-2,0 0-5,0 0-5,-4-15-7,4 14 1,0-1-6,0 2-1,0-1-5,0 1 0,0 0 4,0 0-4,0 13 4,2 9-4,3 9-1,3 6-2,2 7-2,-2 7 1,0 4-2,0 6 0,1 1-1,0 0 2,-1 0-4,2 1 4,-1 0 1,0 1-3,2 0 5,-1 4-2,2 0-2,-1 2 1,0 1 0,-2-2 0,0 2 1,-1-3 0,-2-3 4,-1 1-4,0-5 2,-1-2-1,-1-1-2,0-4 0,0-2-1,0 2 1,1 1-1,0-2 2,2 1-1,1 0 1,-1-3 4,0 1-4,-2-3 2,1 0-3,-2 0-2,2-2 1,-2-1-1,0-3 1,-2-2-1,2-2 1,-3-5-2,2-2 1,-2-3 0,0-8 0,0-3 0,0-6 1,0-5-2,0 0 2,0-2-2,0 1 1,0 0 0,1 1 0,-1-7 1,0 0-1,0 0-1,0 0-1,2 2-1,-2-2-4,0 0-9,0 0-16,0 0-28,0-12-50,-2-9-78,-2-11-106</inkml:trace>
  <inkml:trace contextRef="#ctx0" brushRef="#br1" timeOffset="279875.0079">24014 9811 278,'0'0'62,"0"0"-3,0 0 0,0 0-5,0 0-9,0 0-8,0 0-4,0 0-5,0 0-2,0 0-1,1-20-3,-1 18-5,0 2-5,0 0-7,0-3-1,0 3-2,0 0 0,3 0 0,4 13 1,6 9 4,2 12-5,2 6 4,-1 6-4,0 3-2,-2 4 2,-1 0-2,-1 3 3,1 2-1,-2 0 0,0 0-1,1-1 2,0 2 4,0 2-2,-2 1 3,0 3-5,0 2-1,-1 1 3,-2 2-3,0 0 5,2-3-3,-3 1 2,-1-6 2,1-3-4,-1-3 1,0-6-3,1 1-3,0-5 1,1 1-1,2 0 2,-1 0-2,1 3 3,0 0-2,1 4 1,-1-1-2,-1 0 1,4 0 4,-5-2-3,2-2 3,-3-6-3,1-4-1,-3-4 1,-1-4 0,0-10 1,-3-5-1,1-4 2,-1-7-3,0 5 0,2-3 1,-1 2-1,1 2-1,-1-3 1,2 3 0,-3 2 0,2 4 0,-1-5-2,-1 10 2,0-2 0,0-7-1,0 7 1,0-2 0,0-6 1,0 1-3,0-8 0,0-5-5,0 0-7,0 0-12,0 0-26,-4 0-54,-2-13-69,-4-16-129</inkml:trace>
  <inkml:trace contextRef="#ctx0" brushRef="#br1" timeOffset="280659.0528">25222 9757 248,'0'0'47,"0"0"2,0 0 3,0 0-3,0 0 3,0 0-11,0 0-6,0 0-8,0 0-4,0 0-3,-4-22-3,4 22 0,0 0-1,0 0-3,0 0 2,-2 0-4,2 1-1,-1 13-2,1 5 1,0 11 2,0 3-4,6 5 3,4 2-3,3 8-1,0 2 1,3 3-3,-2 4 1,0 3-4,0 1 1,-1-3 0,-2 2 0,1-2 3,1 1-4,-3-1 3,0-1-1,2 2 0,-2 0 0,2 3-1,0 1 1,0-1-2,1-1 3,0 2-2,0-8 2,1-1 1,0-3-3,0-4 3,-1-3-1,1-2-4,0-1 1,0 3-1,-1-4 0,0 4-1,0 2 3,0 3-3,-2-3 2,1 1-1,-3 0-1,1-1 4,-4-1-2,0 0 2,-2-2-4,-1-2 1,0-3 0,1-3-1,-1 0 1,0-3 0,0 1 1,-1-2-1,1-3 1,0-3-2,0 1 1,0-4-1,0-7 0,1 2 1,-1 0-1,-1-7 1,0 5 3,1-4-4,-3 0 2,2-1-2,-2-5 0,1 5 1,1-5 0,-2 0-1,1 0-1,-1-5-3,0 0-7,0 0-7,0 0-15,0 0-38,-6-10-64,-8-12-141,-1-9-27</inkml:trace>
  <inkml:trace contextRef="#ctx0" brushRef="#br1" timeOffset="281443.0976">26497 9753 215,'0'0'62,"0"0"9,0 0-6,0 0-2,0 0-4,0 0-8,0 0-9,0 0-5,0 0-8,18-42-2,-18 40-5,0 2-2,0-2-5,2 1-3,-2-1-4,0 1-4,0-1-3,0 2 0,0 0-1,2 3 2,1 16 1,3 8 1,3 12 3,-1 4-4,5 3 4,-3-2-5,3 4 1,-1 1 0,0 1-2,0 3 2,0 1-4,-2 3 3,0-1-3,-1-2 2,2-1-2,0 2 1,-1 1 4,3 0-3,-2 0 3,1 2-2,1-2-1,-1-1 1,0 1 0,0-3-1,-2 0-1,3 0 4,-3-3 1,-1 1-2,1-4 4,-3 3-4,1 0 1,-1-3-1,0 2 0,-1 2-2,0-1 0,-1 3 0,0 1 0,0 0 0,1 1-2,0-2 3,0-1 1,0 0-3,2-1 2,1-2-3,0-3-2,2-3 4,1-2-2,-2-2 2,1-6-2,0-2 0,-3-4 2,2-4-1,-5-9-1,0 3 2,-2-9-2,-1-4 1,-1 3 0,-1-7 0,0 5-1,2 0 1,-2-2 0,1 3-1,-1-6-1,0 0-4,0 0-4,0 2-9,-1-2-14,-11 0-28,-9 0-56,-5-11-106,-3-10-79</inkml:trace>
  <inkml:trace contextRef="#ctx0" brushRef="#br1" timeOffset="282575.1624">21141 12722 576,'0'0'36,"0"0"-2,0 0-7,0 0-9,0 0-8,0 0-2,0 0-1,0 0 1,81 4 2,-46-4 3,5 0 2,2 0 0,7 0-2,3 0-6,5 0-1,3 3-3,3 1-1,2 4 0,2 1 0,1 1-1,0 2 1,5 3 2,2-2-2,4-1 3,2-1-2,5-5 2,0-2-2,4-1 2,1-3 0,2 0 0,2 0 1,1-3-1,-1-4-2,-1 0 0,1 0-1,-1-1 0,-1 4 0,-2 0-1,0 0 0,-5 4-2,-1 0 1,-3 0 0,-3 2 0,-2 1 1,1 1 1,-4-1-1,2 0 0,-2-3 0,0 0 0,-2 0-1,-1-1 0,0-5 1,-2 0 0,-1 1 0,-1-4 0,2 1-1,-1-1-1,2 1 1,-2 4 0,-1-1-1,-2 2 2,-1 3-1,-3-2 0,-5 0 0,-4 1 0,-4 1-1,-4 0 1,-3 0-1,-5 0 1,-4 0-1,-3 0 0,-10 0 0,-3-2 0,-6 0-1,-4 1 1,-1 1-1,-5 0-3,0-2 0,0-3-1,-2-5-1,-13 0 3,-2-4 0,-8 5 1,-2 3 0,-4 0-1,-2-1 1,1 0-1,0-2 2,2-2-1,4-1 1,3 0 2,6 0 0,2 2-1,6 0 2,4 5 2,2 3 0,0-1 3,3 3-2,-1-2 0,1 2 0,0-2-2,0 1 1,0-1-1,0 2 0,0-2 0,0 2-1,5-2-1,5 2 2,5 0-2,7 0 1,-4 4 1,1 4-2,3 3 1,-1-1 0,2 2-2,0 0 1,-3 0-1,-6-4 1,-1 0-1,-4-2 0,-6-3-2,1 0 0,-4-3-4,0 7 1,-1 3-1,-10 3-4,-2 4-4,-7-5-14,-1 1-14,-1-3-24,0-3-43,2 2-66,0-1-101</inkml:trace>
  <inkml:trace contextRef="#ctx0" brushRef="#br1" timeOffset="282983.1857">23625 13087 652,'0'0'41,"0"0"-1,0 0-7,0 0-6,0 0-13,0 0-7,0 0-4,0 0 0,0 0 2,0 0-2,23 58 4,-10-23-6,0 5 4,-4 3-3,-5-2 1,0-1 1,-1 0 0,-3-3 0,1-3-1,-1-1 0,3-6-3,0-3 0,2-1 0,2-3 0,0-2-1,5-2 0,-2-1 0,3-3-1,0 0 1,-3-5-3,4-1 0,-3-2 1,1-1-3,0-3-1,-2 0-2,2 0-6,-5-3-6,2-1-9,-6-6-14,-2-5-22,-1-6-30,0-4-43,-9-4-95</inkml:trace>
  <inkml:trace contextRef="#ctx0" brushRef="#br1" timeOffset="283316.2048">23432 13447 669,'0'0'35,"0"0"2,0 0-2,0 0-7,0 0-9,0 0-7,0 0-4,0 0-3,0 0-1,0 0-1,37-53 0,-19 53-3,3 0 0,6 0 0,1 0 0,3 2-2,4 1 0,2-1 2,3-1 0,-1-1-1,1 0 2,-1 0-2,-3 0 2,-2-1-1,-2-2-1,-7-2 0,-6 3-3,-9 0-2,-5 2-4,-5 0-5,0-2-7,0 2-5,0 0-10,1 0-11,-1 0-28,0 0-36,-4 0-77,-1 0-75</inkml:trace>
  <inkml:trace contextRef="#ctx0" brushRef="#br1" timeOffset="284695.2836">20684 11809 216,'0'0'45,"0"0"-8,0 0-5,0 0-3,0 0-4,0 0 3,0 0-2,0 0-1,0 0 2,-6 30 0,5-29 0,1 2-1,0-3 2,0 3-3,-2-2 0,2 0-3,0 1-1,0-1-1,0 1-1,-1 0-1,1-2-3,0 3-2,0-1-2,0-2 1,0 2-1,0-1 1,0 1-2,0-2-2,0 2 0,4-1-4,9 0 2,-3 2-3,9-3 1,0 0-2,1 3 1,6-2-4,-4 2 3,1 0 1,-1-1-1,1 1 1,-1-1 0,1-2 0,1 0-1,2 0 0,0 0 0,0-5-4,1 0 4,-1 2-2,-2-1 0,0 4 0,-6-3 0,1 3 0,-2 0-2,-5 0 2,6 0 2,-7 0 0,0 0-2,2 3 0,-1-3 1,0 0-3,0 0 3,7 0 0,-3 0 0,6-5 0,-1-2-4,0 2 2,-1-3-3,1 1 7,-6 3-3,1 1 0,-5 1 0,0 1 0,1 0-2,-1 1 2,0 0 0,-1 0-3,-1 0 3,-5 0 0,4 2 5,-3 0-4,0 0-1,-1-1 0,0-1 0,1 2 0,-1-2 0,9 1 2,-7-1-5,4 0 3,3 0 1,-1 0-2,-1 0 1,1 0-5,-1 0 4,1 0 1,-1 0-1,0 0 4,0 0-2,-1 0-2,2 0 1,-7 0 0,6-1 0,-7 1 0,0-2 0,2 2 0,-6 0 0,0 0-2,0 0 2,3 0 0,-2 0-1,5 0 3,0 0-2,-2-1 0,2 1 1,-6 0-1,5-2-1,0 0 0,0 1 1,0 1 0,-5 0 1,5-1-1,1 1-1,-2-3 2,3 3-1,-7 0 0,0 0 0,0 0-1,1 0 2,1-3-1,-1 3 0,1 0 1,-1 0-2,1 0 1,-1 0-1,1 0-1,-1 0-1,1 0-4,-1-2-6,-1 2-8,0 0-12,0-2-23,0-2-48,-4 1-86,-7-6-106</inkml:trace>
  <inkml:trace contextRef="#ctx0" brushRef="#br1" timeOffset="285879.3514">21167 12252 530,'0'0'53,"0"0"0,0 0-13,0 0-15,0 0-8,0 0-6,0 0-4,0 0-1,0 0-2,0 0-3,-7-44 0,7 42-1,0 2 0,0-1 1,0 1 1,0-1 1,0 1 0,0-3 3,0 3 2,0 0 2,0 0 2,0-3-3,0 3-1,0-1-2,0 1-3,0-1 0,0-1 0,0 2-3,0-2 0,0 2 0,0-1 1,0 1-1,0 0 0,0-2-1,0 2 1,0 0 0,0 0 1,0 0-1,0-2 1,0 0 0,0-4 0,0-1 1,0 0 1,-2-3-1,2 4 1,0 0-1,0 2 0,-3-1 0,2 1-1,-2 0 0,1 1-2,-3 3 0,-5 0-1,-3 6 1,-3 6 0,4 4 0,2 2-1,2 3 1,2 1 0,1 3 1,4-1-1,-1 0 0,2-1 1,0-6-2,0 0 2,2-1-1,1-5 0,1 2 1,-1-4-1,1-1 0,3 1 0,-1-6 0,2 2 1,2-3 0,4-2 0,2-3 0,4-8 0,-1-4 0,0-2 1,-2-3-1,-1 1 2,0-3-1,-3 1 0,-2 0 0,-3-2 1,-4 1-1,-4 0 2,0 1-2,0-2 2,-7 3-2,-4-1 0,-1 3 0,3 3-1,-1 3 0,4 5 0,3 2 1,0 2-2,3 3-1,-1-2-3,1 2-3,-1 0-3,-5 0-8,-3 2-10,0 7-13,1-1-37,2 6-38,3-5-108,3 0-50</inkml:trace>
  <inkml:trace contextRef="#ctx0" brushRef="#br1" timeOffset="286495.3866">22471 12093 634,'0'0'43,"0"0"0,0 0-9,0 0-12,0 0-6,0 0-9,0 0 0,0 0-1,0 0-1,0 0 3,14-74-4,-11 63 0,5-4-1,-4 5-3,-3 6 2,2 1 0,-3 3-1,0-1 0,0 1-1,2 0-1,-2-2 3,0 2-1,1 0 3,-1 0 0,0 0 2,0 3 0,0 1 1,0 3-2,0-3 0,0-4-1,0 0-1,0 0-2,0 7 1,0 7-2,0 4 0,0 8 0,0 3 0,3 0-2,-2 6 2,-1 5 2,0 1-2,0 2 0,0-2 0,0-2-2,0-7 4,0-10-2,0-8 0,0-9 0,0-5 0,0 0-2,0 0 2,0 0-1,-1 0-3,-2 0-2,0-9-4,0-1-4,-1-7-7,1 7-3,-3-2-11,2-1-18,1 6-33,-2-4-43,3 7-84,1-1-52</inkml:trace>
  <inkml:trace contextRef="#ctx0" brushRef="#br1" timeOffset="287183.426">23798 12080 614,'0'0'35,"0"0"0,0 0-4,0 0-10,0 0-6,-7-77-6,17 62-3,2 5-2,-2 2-1,4 3-3,4 5 0,-1 0-1,8 3-1,-5 9-1,-6 5-1,-1 4-2,-7 5 1,-6 2 0,0 2 1,-12 2 0,-2-1 2,-4 0 1,1-2 5,0-4 0,1-4 4,6-6 1,0-5 1,4-2 2,3-5 2,0 0-3,3-3-2,-1 0-4,1 0-1,0 0-2,0 0 1,0 1-1,4 1 1,9-2-1,7 0-1,3 0 0,8-2-1,1-4 0,-2 0 0,2-2-1,0-1-1,-3 2 0,-8 3-1,-2-1-2,-6 3-6,-7 2-12,0 0-26,-6 0-67,0 0-120,0 0-64</inkml:trace>
  <inkml:trace contextRef="#ctx0" brushRef="#br1" timeOffset="287555.4472">25410 12143 619,'0'0'10,"0"0"5,0 0-2,0 0-3,0 0-9,0 0-9,0 0-10,0 0-25,0 0-30,83-38-45,-57 33-64,1-3-44</inkml:trace>
  <inkml:trace contextRef="#ctx0" brushRef="#br1" timeOffset="287872.4654">26473 11993 342,'0'0'34,"0"0"10,90 0-2,-65 0-12,1 0-12,0 0-14,1 0-5,2 0-3,1-5-3,6 0-6,3 0-10,3-3-21,6 0-26,-2-1-43,3 3-34</inkml:trace>
  <inkml:trace contextRef="#ctx0" brushRef="#br1" timeOffset="288217.4851">27722 11911 190,'0'0'35,"78"0"-1,-40 0-6,1 0-10,1 0-11,-2-2-5,-1 2-1,0-1-2,-4-2 1,0 2-4,-4-2 0,-1-1-2,-1 3 0,-2-1 3,-1 2-1,0 0 3,1 0 0,-2 0-3,3 2 2,0 3 1,3 0 0,0 2 4,0-4-2,1 4 3,-1-2-2,0 0 2,-1-3 2,-2 3-2,-3-4 3,-6 2 1,1-1 7,-1-2 7,-5 1 7,6 0 4,1 1 1,-9-2-1,9 3-1,-7-1-4,-2-1-3,3 3-7,-8-4-8,6 1-6,-5-1-6,5 0-14,4 0-30,-3-10-118,3-3-94</inkml:trace>
  <inkml:trace contextRef="#ctx0" brushRef="#br1" timeOffset="291366.6652">20554 10807 152,'0'0'51,"0"0"3,0 0-2,0 0 2,0 0-7,0 0-6,0 0-8,0 0-3,-12 3-7,11-3-3,-1 2-5,2-2-4,-1 0 1,1 0-3,-3 0 1,3 0 3,-1 0-1,1 0 1,-2 0 2,2 0-1,-1 0 0,1 0 1,0 0-2,0 2-1,0-2-2,0 0-3,0 0 0,0 0-3,0 0 1,0 0 0,0 0-2,0 0 0,0 0-2,0 0 0,0 0 0,0 0-1,1 0 1,5 3 0,-2-1-1,1 1 1,3-1 1,-2 0 1,6-1 0,4-1 2,1 0-2,-1 0 0,1-1 1,-2-3-3,-2 1 1,3 1-2,-5 0 0,-7 1 1,7 1-1,-5 0 0,-1 0 0,1 0 0,-6 0 0,4 0 0,2 0 0,-1 0 1,0 0 0,1 0-1,-2 0 0,1 0-2,-1 1 2,-4-1 0,4 0 0,2 0 2,0 0-2,0 2 0,-6-2 1,0 0-1,0 0 0,1 0 2,1 1-1,-1-1-1,0 0 0,1 0-1,-1 0 1,1 0-1,4 0 0,1 0 1,4 0-1,0-1 3,0-2-2,7-1 1,0-1-1,5-2 0,-1 2 0,1-2 2,-1-1-2,-2 3 1,-4 0-1,-1 1-3,-4 1 3,-2 1 0,1-1 0,-5 1 1,0 1-1,-5 1-1,0-2 1,4 0 0,2 2 0,-1-2 1,0 2-1,-5 0 0,0-1 0,0 1 1,7-2-2,-1 2 1,0-2 0,0 2 0,-2-1 0,3 1 0,-1 0 0,4-2 0,-4 2 1,0-1 1,4-1-1,-6 1 3,1-1-3,3-1 0,-2 2 0,-2-1-4,4-3 4,-4 4-1,0-1-1,5-2 1,-5 3-1,-1-1-3,2 1 3,-1 1-1,2 0 1,7 0 1,3 0-1,-5 0 1,7 0 1,0 1 0,0-1-1,5 0 3,-2-5-2,-2-1 0,0-3 1,-5 3-2,-2-1 0,-5 2 0,-2 3 0,0-2-3,-5 4 1,0-1 0,0 1-2,2 0 1,2 0 1,0 0-1,4 2 2,-1 5 1,1 1 0,0-3 0,-1 2 0,2-2 0,1-2 1,-1 0 1,1-3 0,1 0 1,-2 0-1,1-1 0,-4-1-1,0 1-1,-6 1-1,0 0 1,0 0-3,1 0 1,0 0 0,1 0-1,-1 0 1,1 0 0,2 0 1,1 1 0,3 7 1,-1-2 0,1 0 0,0 0 0,4-4-1,5-2 0,2 0-2,4-3-1,-2-7-7,-1 0-4,-7 1-11,0 1-19,-6 2-26,-4 4-29,1-2-43,-4 4-89</inkml:trace>
  <inkml:trace contextRef="#ctx0" brushRef="#br1" timeOffset="292742.7439">21625 10277 170,'0'0'22,"0"0"8,0 0 9,0 0 6,0 0 1,0 0 0,0 0-1,0 0-4,0 0-2,0 0-8,-5-12-7,5 7-4,0-2-5,4-2-4,3 1-1,-1 1-4,0 2-4,-3 2-1,5-2-2,-2 3 0,3 2 0,1 0 0,-3 0 1,3 0 0,-3 5 1,2-2 1,-6-1 1,7 0 2,-6 0 1,7-2 4,4 0-1,0-2-1,5-5-1,-4-2-2,-3 0-1,-1 1-1,-5 2-1,-2 3-1,0 0-1,-5 3 0,0-2-2,0 2 0,1 0 0,1-1 0,-1 1 0,1 0 1,-1 0 1,1 0 0,3 0 0,0 0 1,6 0 1,-2 0-1,4 0 1,7 0 0,0 0-1,5-4 0,-5-1-1,0-3 0,-6 4 0,0-1 0,-5 0 1,-5 5-1,0-3-1,-4 3 0,0 0 1,0 0-2,2 0 1,-1-2-1,2 2-1,-2 0-1,1 0 0,4 0 3,1 5 1,3 5 1,6 2 0,-3-2 0,4 0-1,-1-5 2,3 0 0,-3-2-2,0-1 3,4-2-2,-2 0 0,6-3 0,-8-1-2,-2 0 1,-4 1 0,-5 2-1,1-1 2,-6 2-1,0-1 0,0 1-1,1 0 0,5 0-2,4 0 1,6 0 1,4 6 0,-2-1 1,2 2-1,0-1 1,0-2-2,3-2 3,0-2-1,-2 0 1,0-2 0,0-4 0,-4-3-2,-4 3 2,0-1-1,0-1 1,-6 4 1,3-6-1,-2 6-2,-4 1 1,-1 0 0,0 0-2,1 1 0,-1 0 1,6 2-2,2 0 1,-2 0 0,8 0 1,-2 5 1,2 2-1,3-2 2,0 2-2,-5-3 3,1-1-2,-4-2 1,-1-1-1,1 0-2,-8 0 3,2 0 0,-6 0 0,5 0 2,0 0-1,-1 0-2,2 0 1,-6 0-1,0 0-1,0 0 0,1 0-1,5 0 0,6 0 1,1 5 0,4 4 0,-2-1 1,-4-1-1,2-1 1,0-1-2,-3-2 1,0-1 1,1-2-1,-4 0 1,3 0-2,7-2-1,-4-6-7,0 2-12,-1-3-15,-6 3-22,1 2-32,0-3-76,-1 6-76</inkml:trace>
  <inkml:trace contextRef="#ctx0" brushRef="#br1" timeOffset="293762.8023">23208 10756 310,'0'0'16,"0"0"-4,0 0-1,0 0-4,0 0-3,0 0 0,0 0-3,0 0 5,0 0 3,-8 54 3,12-49 7,2 2 1,-3-3 0,7-4 4,0 0-6,6-7 3,1-2-3,-5-1 1,-2 0 1,-4 5 0,-3 0 0,1 1-6,-4 4-3,0 0-6,0 0-5,1 0-4,-1 0 0,2 0-1,-2 0 4,1 0 1,2 4-3,0 5 3,1 0 0,4-4 0,0 2 3,2-7 2,9 0-1,-1 0-1,6-10-2,-1-4-3,-1-1 2,0 0 0,-4 0 1,-5 4 3,-1 2-3,-5 3-1,-4 3 0,0 0-3,-3 3-1,0 0 1,0 0-3,0 2 3,0 9 1,0 2 0,0 5 2,0-6 1,0-1 1,0 1 1,3-4-2,1 1 3,-1-7-2,9 1 1,1-3 0,5 0-3,4-10 1,0 0-1,-2-2 0,-2 2 0,-4 3 1,-7 2-2,-2 3-2,-5 2 0,3 0-1,2 0 2,1 5 0,1 9 2,-2 2-2,0 5 2,2 3 2,1-5 0,-1-1 0,0-6 0,3-2-1,-3-4-1,5-5 2,5 2 0,-1-3 0,8 0-1,-3-7 0,-2-4-3,0-1 3,-1 0-2,0 0 2,-5 5 2,-2-1-3,-5 3 0,-3 2-2,2 1-1,-5 2 1,2 0 0,1 0 1,0 10 1,1 2-1,-2-2 3,2 5-3,1-7 2,-1-1 0,3 1 0,2-5 0,-2 1 1,3-4-2,8 0-2,-3-8-1,4-5-4,-2 0-6,-2-1-14,-1 0-20,-5 4-26,-3 3-38,-2-1-44</inkml:trace>
  <inkml:trace contextRef="#ctx0" brushRef="#br1" timeOffset="295403.8961">24205 9982 202,'0'0'52,"0"0"-6,0 0-9,0 0-6,0 0-3,0 0-5,0 0-1,0 0-3,0 0-2,0 0-1,-34-43 0,31 33-3,3 5-4,-1 0 1,1 1-3,0 4-1,0-5-1,0-2-1,0-6 0,0 4-2,0-1-2,1 0 2,2 0 1,2 2-1,0-2 1,4-2-1,-3 5-4,4-1 3,-3 1 0,0 1 0,1 2-1,0-1-1,2 2 1,-5 1 0,3 0-1,-2 1 1,6-1 0,-2 0 1,-6 2 0,9-3 2,-7 3 0,6-4 0,6 1 1,-7 1 1,7-3 1,-3 2-2,-2-1 0,4 1-2,0 1-1,-5 2-1,7-3 0,-8 3 1,4 0-2,-2 0 2,1-2-1,-1 2 1,1-2 1,4 1 0,-6 1 2,7-4-2,-2 1 4,-7 1-1,7-3 0,-7 3 1,1-1-2,1 1-2,-7-1-2,5 3-1,-6 0 0,6 0 0,-1 3 1,-6-2 0,4 3 0,-2 0 0,-2-1 1,5 2 0,-4-3 3,1 0-3,5 1 2,-3-3-1,5 0-2,6 0 1,-1 0-1,0 0 0,-3-3 0,-2-1 0,-8 4-1,6 0-1,-4 0-1,4 0 2,-1 0-4,-3 2 2,1 5 0,-1 0 1,4 3 1,-6-2 1,3 4 0,-1-5 2,1-2 0,1 2 1,2-4 0,1-1-1,1-2 1,8 0 0,-2 0-2,3-7 1,-1-1-1,-7 3 1,-1-4 0,-4 6-2,-3-1 1,-1 3-1,-1-3-1,0 4 1,0-3-2,1 1 1,-4 2-1,0-2 1,6 2 1,4 0 1,3 4 0,5 3 0,-2-2 0,2 0 1,-2-3 0,0-1-1,6-1 1,-3 0-1,8 0 0,-4-5 1,-3-2-2,-5 2 1,-1 0-1,-6 2 1,-4-1-1,0 3 1,-4 1-1,0-2-2,0 2 0,2 0-4,-1 0 0,1 0-1,-1 0 0,-1 0-3,4 0-16,1 12-35,-3-2-60,3 0-134</inkml:trace>
  <inkml:trace contextRef="#ctx0" brushRef="#br1" timeOffset="302615.3086">22115 10294 93,'0'0'12,"0"0"-10,0 0-2,0 0 1,0 0 1,0 0 2,0 0-2,0 0-1,-26 93-1,16-60-3,2 3 0,-3 3-2,1 3-4,0 3-3,0 4-14,-1 0-24</inkml:trace>
  <inkml:trace contextRef="#ctx0" brushRef="#br1" timeOffset="303627.3665">22435 10287 68,'0'0'1,"0"0"0,58-95-1,-50 84-1,1 11 0,-6 13 1,0 17 1,-2 14 2,-1 14-3,-10 9 1,-4 9 1,-6 5-1,-2 2 3,-6 3-3,-2 2 3,-2-2 2,-4-3-2,3-2 5,0-6-3,4-6-4,3-7 2,5-7-4,4-12-2,7-14 0,4-12-3,4-9 2,2-8-2,8-12 1,8-12 1,8-15-4,5-9-2,3-10 5,1-8-1,2-5 4,1-4 4,-3-4 2,-1 1 1,-3 6-2,0 11-3,-6 13-1,0 14-4,-7 14-3,-6 20-1,-5 15-1,-5 22 0,-6 19-6,-9 8-6,-5 8 9</inkml:trace>
  <inkml:trace contextRef="#ctx0" brushRef="#br1" timeOffset="308098.6222">22853 9340 307,'0'0'56,"0"0"6,0 0 0,0 0-10,0 0-15,0 0-16,0 0-10,0 0-3,0 0 0,-49-59 3,28 56 1,1 3-1,-6 0 0,3 0-6,2 3-2,-2 4-2,0 1-1,0 6 0,1 6 0,1 3 0,-1 9 0,3 4-1,1 5 0,0 4 0,2 2 0,2 1 0,2-6 2,2-1-2,0-7 2,3-1-1,1-6 1,0-5 2,2-5-2,-2-2 3,5-5-4,-1-6 1,1 0 0,1-4 3,-2 0 0,2 0-2,-1 0 2,0 0 0,-1 0 4,1 2-3,-5-2 2,-2-6-6,-4-8 2,0-4-4,2-3 2,3-1 2,1 0 0,1 5 1,3 0 0,-1 8 1,1 3-1,2 2 0,-1-1-1,-2 1 0,2-1-1,-1 3 0,2 2-2,-1-2 1,1 2 0,-2-2 1,1 1 0,-1 1 2,1-2-1,-1 0 0,2 2-1,-1-1 0,1 1 0,-1-2-2,1 2-1,0 0 0,0 0-2,2 13 3,7 6 0,3 6 1,-1 6 3,-2 1 2,1-4-6,-4 1 3,0-10-6,-2-2 4,-1-5 0,-2-8 0,1 3 1,-2-7 2,0 0 1,0 0 0,8 0 1,3-7-3,4-9 2,3-7-7,-1-3 4,-1 1-4,0 3 1,-6 5 0,-1 3-1,-2 6 0,-6 4-2,2 1-5,-3 3-3,0 0-14,0 0-20,0 0-50,0 0-99,0 0-98</inkml:trace>
  <inkml:trace contextRef="#ctx0" brushRef="#br1" timeOffset="310738.7732">17012 13193 578,'0'0'33,"0"0"-8,0 0-3,0 0-3,0 0-10,0 0-2,0 0-6,0 0 1,0 0-2,49 56 2,-36-34 1,1 4 0,0-6 3,0-1 0,-4-7 0,3-3 2,-6-5-1,3-2 1,6-2 2,2 0 1,6-12 0,2-7-1,5-8-4,2-5-2,5-7-1,3-2-4,4-5 4,1 3-4,1-1 1,-3 5 1,-3 4-3,-5 7 1,-5 4-2,-7 5-1,-7 9-7,-8 1-7,-5 9-12,-4 0-23,0-3-35,0 3-48,0 0-82</inkml:trace>
  <inkml:trace contextRef="#ctx0" brushRef="#br1" timeOffset="311073.7924">17440 13018 503,'0'0'32,"0"0"3,0 0-2,0 0 3,0 0-8,0 0-8,40 81-6,-31-52-1,0 1 2,1 1-3,0-3 4,0-2-7,1-5 3,-5-7 0,2-2-2,-3-5 2,-1-4-4,5-3 1,4 0 0,6-3-1,8-7-1,-1-6-1,5-4-2,-1-5 1,5-2-6,3-3 3,1-4-3,5 0 1,1-3 1,6-2-2,-2-1 1,-1 2-2,-4 4-1,-6 4-5,-8 9-9,-8 7-13,-12 7-28,-4 5-57,-6 2-123,0 0-68</inkml:trace>
  <inkml:trace contextRef="#ctx0" brushRef="#br1" timeOffset="315391.0393">19871 9714 446,'0'0'56,"0"0"-7,0 0-9,0 0-10,0 0-5,0 0-7,0 0-7,0 0-6,0 0-4,-12-25-1,12 27 0,0 18 0,0 12 4,5 19 2,5 8-2,2 10 3,1 9-1,1 6-3,-2 1 2,2-1-3,-3 1 4,-4-8 5,1-4-2,0-6 4,-2-3-3,-2-4-2,3-7 2,-3-4-3,1-1-1,-1-6-2,-1-5 0,0-5-2,-2-5 1,1-8-2,-2-2 1,1-6-1,-1-4-1,0-2 1,0-5-1,0 0 1,0 0 0,0 2-1,0 0-5,0-2-10,0 0-19,-7-7-25,-2-8-32,-6-11-37,0-6-56,-2-6-71</inkml:trace>
  <inkml:trace contextRef="#ctx0" brushRef="#br1" timeOffset="315967.0723">19760 9728 365,'0'0'55,"0"0"3,0 0-1,0 0-11,0 0-11,0 0-10,0 0-10,-21-77-4,18 75-3,-6-2-4,-4 4 0,-2 6-2,-5 8 0,4 6-2,-1 6 1,1 3-1,0 3 2,2 7 2,-1 0-3,4 1 4,-2-1-4,3 0 0,1-8 1,0-4 0,4-9 3,2-5 0,1-9 2,2-4 2,-1 0 1,1 0 3,0 0-1,-2 0 0,2 0-2,0-4-3,0-10-3,6-9-2,4-9 0,-1 0 1,0-5-1,-1 3-4,1-1 2,-1 2-3,0 5 4,-1 3-2,0 8 3,-1 3 1,-2 7-1,-2 2 2,1 2-4,-3 3-1,4 0 0,7 0 0,3 3 0,6 9 2,-1 3 0,1 2-1,0 4 1,-1-1-1,1 2-1,0-1 5,1 0-5,-1 2 4,0-4-3,-1 3 1,1-5 0,0 2-1,-2-2 1,-1-2-1,-2-2 0,-4-2 1,-1-2-1,-4-2 0,-3-5 0,0 1 0,-3-3 0,0 0 2,0 0-4,1 2 1,-1-2-4,3 0-9,-3 0-16,-11-12-29,-6-6-56,-10-7-136,-3-1-42</inkml:trace>
  <inkml:trace contextRef="#ctx0" brushRef="#br1" timeOffset="316671.1126">18972 9225 516,'0'0'51,"0"0"-2,0 0-16,0 0-4,0 0-11,0 0-9,0 0 0,0 0-5,0 0 7,0 0-1,20 76 0,-11-31 1,0 3-3,1 5 0,-4-2-6,0-2 3,-2-1-3,0-8 3,-1-13 1,3-7 0,-5-8 2,1-7 2,-1 0 0,-1-5 2,0 0-1,0 0 2,0 0-1,0 0-1,0 0-2,-3-13-2,-7-9-1,-1-8-3,-2-4 1,1-5-2,-1-2 2,2-4-4,0-4 2,5 0-2,2-5-5,4 4 6,0 2-5,3 2 4,6 6 0,1 7-1,3 4-1,0 3 1,0 6 1,-3 6-2,-1 2 3,-3 4-2,2 1-1,-2 2-1,1 0 1,1 1 0,0 1 0,1 0 2,-5 1-1,5 1-1,-2 1 0,3 0 1,3 0-1,2 9 2,-1 5-2,-1 8 0,-4 4 1,-3 3 1,-5 4-2,-1 1 2,0 1 1,-6-3-2,-3-3 4,0-3-4,-2-4 1,4-9 0,3-5 1,-2-2 1,2-3 0,1 0 0,0 0-1,-3-3 1,0 0-1,0 0-1,-6 0 0,6 0 0,0 0 1,1 0-1,5 0 0,-1 0-1,1 0 0,-2 0-1,0 0 1,1 0 0,-1 0-5,1 0-2,1 0-6,-2 0-5,2 0-9,0 0-14,2-1-30,10 1-56,6 0-167</inkml:trace>
  <inkml:trace contextRef="#ctx0" brushRef="#br1" timeOffset="318051.1915">19822 9799 406,'0'0'64,"0"0"-3,0 0-7,0 0-10,0 0-9,0 0-8,0 0-5,0 0-4,0 0-2,0 0-4,-34-59-1,32 57-5,2 2-1,0-2-2,0 2-1,2 0 2,12 0-1,6 7 0,6 5 1,-1 5-1,1 2 0,-3 3 2,2-2 1,-2 2-5,-2-1 6,-2-3-6,0 0 0,-1-3 0,-1-1-2,-3 1 3,-1-8 0,-1 2 0,-2-3 0,-3-2 0,2 2-3,-6-2 1,1-2 0,-4-2 0,0 0 2,0 0-1,2 2 0,-1-1 1,2 1 1,-3-2 0,1 0 0,-1 0-2,-7-2 0,-6-7-2,-7-4 0,-2-4-1,-3-2 1,-1-1 2,-1-4-6,-2 4 6,2 0-5,2 1 3,3 6 1,7 4 0,3 1-1,2 3 1,6 5-1,1-2 1,3 2 0,-2-2 0,2 2 0,-1 0 0,-1 0 0,-4 0 0,1 0 0,-5 0-1,-2 6 0,2 5 0,-5 7 3,5 5-4,-3 0 5,3 5-4,0 2 0,-1-5 2,0 1-2,3-5 1,1-4 0,1-4 0,1-6 1,4-2 0,-1 0-1,2-5 2,-1 0-1,1 0 1,0 2 0,-1-2-1,-1 0 0,1 0-1,-5 0 0,-6 0-1,4-3 0,-8-6 0,3 2 2,4 3-1,-4-5 1,6 4-1,2 2 0,0-3-1,2 3 1,-1 0 0,1 0 0,3 3 0,-2-5 0,1 1 0,-1-1-1,1 0 2,1 5-1,-2-1 1,2 1 0,0-1-2,0 0 2,0-1-3,0 2 0,0-2 0,0 2-1,0 6 3,6 8-1,3 2 2,-2 3 0,-1-7 0,1 0-2,2-2 2,-4-3 1,1 0 0,2-4 3,-4-1-3,7-2 0,5-3 0,2-9-1,1-5-1,-1-3 2,-2-2-2,-1-1 0,-4-1 0,1 0 1,-6 7 0,-2 1 0,-1 7-1,-2 2-5,1 3 5,-2 4-5,0-1 4,0 1 3,1 0-3,-1-2 3,2 2-4,-2 0 2,0 0-1,1 0 2,-1 0 0,0 0 1,3 2 0,-3-1 1,0-1 0,0 0 0,0 2-2,0-2 0,0 0 1,-4-10-6,-4-7 5,0-1-3,-1-1 2,0 6 0,4 3-1,0 2 1,2 4-1,2 1 0,1 3-1,-2-2-2,2 2 0,0 2 1,0 13 2,5 8 4,5 9-5,1-3 4,2 0-4,2-2 0,-1-3-1,1-1-12,2-6-16,-5-7-46,1-2-68,-5-5-158</inkml:trace>
  <inkml:trace contextRef="#ctx0" brushRef="#br1" timeOffset="318839.2366">20282 9647 253,'0'0'36,"0"0"8,0 0 1,-29-79 1,26 70 1,2 2 1,-4-1-3,4 3-7,0 1-6,-1 1-6,2 3-7,0-2-4,0 2-3,0 0-3,0 0-2,0 0-1,-1 2 0,-1 13 3,1 11-1,1 8 2,0 1-2,0 5 2,0 1-4,1 5 3,2 0 0,0 4-4,1 2 3,1 3-5,-1-1-1,2 1 2,1-1-3,-1 3 2,0-1-1,0 0 3,-1 0-1,2-1 1,-1 4 2,2-3-4,-1 0 4,1-2-4,0 0-3,0-2 2,0-2-2,2-2 0,-3 1 2,2-4-2,-1 1 0,-2-2 1,0-2-1,0 2-1,-2 2 5,0-1-3,2-1 3,-2 1-1,1 1-2,-2 0 1,1-1-1,0-1 0,-1 2-1,3-2 2,-2 0-1,1-3 1,-1-1-2,-1-1 1,1-3-1,-2-3-1,1-5 5,-2 1-5,2-4 3,-2-1-1,1-2-1,-1 0 1,-1 3-1,2 0 2,-2 4 1,0 0-1,0 2-1,0-3 1,0 3-1,1-2 2,0-3 0,1 3-1,1 0-1,-2-4 0,1 1-1,-1 0 2,1-9-1,-2 1 1,1-4 0,-1-2 0,0 5 0,0-5 1,0 0-2,0-9 0,0 4 0,0-7 0,0 0-1,0 0 1,0 2-2,0-1 1,0 1-4,-1-2-1,1 0-7,-5 0-7,-2-10-6,-3-7-16,0-5-24,3-2-41,2-1-73,5 1-122</inkml:trace>
  <inkml:trace contextRef="#ctx0" brushRef="#br1" timeOffset="320309.3206">19973 12030 434,'0'0'58,"0"0"7,0 0-6,0 0-14,0 0-13,0 0-12,0 0-5,0 0-2,0 0 0,0 0-1,-2-8-2,14 8 1,5-4 0,1 3-3,6-2 0,1 1-1,-1 0-5,2-3 1,5 3 0,0-3-1,3 0 2,3 0-2,1-1-1,4 0 1,-2 1 0,5 1 1,0-2 0,2 1-1,3 2 0,0 0 0,4 0-1,1 0 0,1 0 1,4 0-1,0-2 1,3 2-1,0-1 2,2-1-3,0 0 1,0 2 0,0-2-1,0 1 1,0-2 2,2 2-3,1-1 1,-3 3 0,1-3-3,0 0 2,-4 0 0,0 1 0,-1-1 1,-4 2 1,1-2-6,-1 1 7,-1 1-2,0 2-1,-2 0 3,1 1-4,-3 0 2,0 0 1,-3 0 1,2-3 0,-5-1 0,3 0-3,-1-2-3,-3 0 5,2 0-6,-2-3 5,3-1 2,-3 1-3,2 0 1,0 0 2,-1 0-3,-3 1 2,2 0-2,-2 1 0,2 0 1,-1 1 0,2-1 1,-1 2 0,1-4-1,0 4 0,3-2 0,-1-2 1,3 1 1,-1 3-2,0-2 0,1 2 0,0-2 0,-2 2 0,2-2 1,-2 2 0,0-1-1,-1 1 1,0 0-1,1 1 0,0 1 0,-1-2 1,2 1-2,0-1 0,1 1 0,1-1 0,0 1 2,-1-3-1,0 4 0,1-4-1,-3 1 1,0 4-1,-1-3 1,-2 3 1,-1 0-2,0 1 0,-3-1 0,2 1-1,0 0 1,-1-2 0,1 3 1,-2-4 0,1 1-1,0-2 1,3 0 0,-1-2 1,3 2-2,-2-4 1,0 4 0,0-2-1,0 3 1,-3 0-1,-1 2 0,-2 2 0,-2-3 1,-2 3-1,0 0 0,-1-2 0,0 2 0,-1 0 0,3-1 0,-1 1 0,1-2 0,-1-1 1,2 2-1,0-5 0,2 4 1,-1-3-1,0 2 0,1 1 1,1-1 0,-2 1-1,1 2 0,0 0-1,-4 0 1,2 0 1,-4 0 1,4 0-1,-5 0 0,0 3 0,0 0-1,1-2 0,-2 1 1,-1-2 0,1 0 0,0 0 1,-2 0 0,2-3-2,2 0 0,-1-2 0,3-1 1,0 2 1,2-2-1,1-1 2,2 3-1,0-4-2,1 2 1,0 1 0,0-2-1,-1 2 2,0 0-1,0 1-1,0 1 1,-1-2-1,-1 1 1,-2-2 0,2 2 0,-3-1 1,2 0-1,-2 0-1,0 0 2,0 0-1,-1-1 1,0 2-1,-2-4 0,0 2 0,-1-1-1,0 0 1,1 2-1,2-1 0,-1-2 0,3 0 1,0 2-1,1-1-1,1 1 2,-2 0-2,-2 0 1,0-1 0,-3 3 0,-2 0 0,-2 0 0,-4 1 0,-5 1 0,-2 2-1,2 0 1,-7 0 0,8 0 1,-9 0-1,-5 0 0,7-1-1,-7 1 2,0 0-1,1 0 1,-7 0-1,0-1 0,0 1 2,3 0-2,-2 0 0,1 0 0,-1 0 0,1 0 0,-1 0 0,0 0 0,1 0 3,-1 0-3,1 0-1,-1 0-1,1 0-1,-1 0 1,1 0-2,-1 0-3,-1 0-4,0 0-6,2 0-8,-2 0-5,0-3-9,-11-2-17,-4 3-38,-9-4-72,-5 6-131</inkml:trace>
  <inkml:trace contextRef="#ctx0" brushRef="#br1" timeOffset="320879.3533">27824 11069 517,'0'0'70,"0"0"-6,0 0-15,0 0-14,0 0-11,0 0-7,0 0-4,0 0-1,0 0-1,0 0-1,-2-14 0,2 14 1,4 0-3,8 0 0,6 6-1,3 9-3,2 2 1,0 4 0,3 1 4,1 2-5,4-4 3,3 0-6,7-6 2,5-3 0,4-5-1,6-5 2,5-1-2,-1-3 1,0-5-2,-4-2 1,-6 0 1,-5-2-2,-8 3-2,-7 0 2,-8 2-6,-12 4 6,-3 2 0,-7 1 1,0 0 3,0 0-4,0 0 5,0 11-2,-7 5-1,-6 7 1,-9-1-3,-5 6-2,-5-2 2,-4 6 0,-4 2 0,-3 2 1,-3 1-2,-2 1-1,-1 1 0,0 2 1,1-4 0,5 0 3,4-6-3,4-3 1,6-6-2,4-3 1,10-7 1,6-4 0,6-6-1,3-2 0,-1 0-1,1 0-2,-2 0 0,1 3-2,1-3-5,-2 0-7,2 0-8,-1-5-8,-2-13-22,-3-5-52,-1-12-117,-5 1-91</inkml:trace>
  <inkml:trace contextRef="#ctx0" brushRef="#br1" timeOffset="328779.8051">20454 12149 229,'0'0'43,"0"0"2,0 0 4,0 0-4,0 0-6,0 0-5,0 0-5,0 0-5,0 0-3,0-30-3,0 28 0,0 0-2,0 1-1,0-1 0,0 2-4,0-2 1,-1 0-3,1 1 0,0-1 0,-2 0-1,2 1-1,0 1 0,0-2-3,0 2 0,-1 0-1,1 0 1,0 0-1,0 2 1,0 13 1,0 7-1,0 8 2,0 2 0,0 2 2,0 2-1,1 0 2,1 1-1,1-1 0,-2 3-2,2 0-2,0 1 2,0 2-3,0 4 4,0 2-2,1 5-2,0 3 3,0 2-4,2 2 3,0 1-2,0-4 1,1-1-1,0-2-3,1-6 4,0-5-4,2-1 3,1-5-2,-1 1-1,1-3 2,1 5-2,-1-1 2,1 4-1,-3 1 1,-1 1-2,-1 1 1,-1-1 0,-1 1 0,-2-1 2,-1-1-3,1-3 3,-1-1-3,-1-2 2,2-2-2,-2-2 1,2-1 0,0-1-1,0-2 1,0-1-3,0-2 3,0 1 0,0 1 0,0 0 0,0 2 0,1 2-1,-3 2 2,1 1-3,-1 3 2,-1 0 0,2 1 0,-2-1 3,0 0-3,1 1 2,-1-4-3,1 1 0,2-2-2,0-1 2,0 2 2,0-1-1,2 0 0,0-3-1,-2 1-2,0-3 1,1 0 3,-2 1-2,1-3 3,-2-1-3,1 2 0,1 0-1,-2-3 3,2 2 3,-2 0-5,3 2 5,-1 0-5,0 0 0,0-3 3,0-1-4,0 0 2,-1-3-2,0-2 1,1 1-2,-1 2 2,1-2 0,-2 2 2,2 2-3,-3 0 1,0 2 0,0 1 0,0 3 0,0-1 2,-3-1-3,2 2 1,-2-3 0,1 1-2,1-1 5,-1-2-5,1 1 5,1-3-4,0 1 1,0-1 1,0-1-1,0 2 0,0-2-1,-1 3 2,1 0-1,-3 2 1,1-2-1,-2-1 0,1-1 0,-2-3 0,1-5 1,0-2-1,3-2-1,-2-3 3,0 0-2,1-5-1,1 1 1,1-6-1,-2 0-1,2 0 2,0 1-2,0 1 2,0 0-3,0-2-2,0 1-4,-3-1-10,-4-12-21,-6-9-72,-4-14-200,-3-11-18</inkml:trace>
  <inkml:trace contextRef="#ctx0" brushRef="#br1" timeOffset="333032.0483">19976 14632 207,'0'0'74,"0"0"-9,0 0-7,0 0-11,0 0-6,0 0-2,0 0-6,0 0-6,0 0-5,0 0-6,-23 2-2,23-2-5,-2 0-1,2 0-1,-1 0 0,1 2 2,0-2 1,0 0 3,0 1 2,1-1-2,5 0-1,5 0-1,5 2-1,-3-2-2,5 0-1,2 1-2,1 2 0,7 1-1,-3 1 0,2 2 0,2-4 0,3 4 0,1-2 0,5-3 1,1 1 1,1 0-2,5-3 0,1 0-1,2 0 0,1-8-1,2-2 1,2 0 0,2-1-1,1 1 1,0 0-3,0 2 1,0 1 0,-1 4 1,-1 2-5,-5 1 3,3 0 0,-3 0 1,0 0 3,2 0-2,1 0 0,-1 0 0,2-3-1,2 0 1,1-2 3,3-1-2,2-3-2,0 1 0,0-4-4,-2-1 5,0 1 1,-2 0-5,1-1 5,-1 5-7,1-2 4,0 3 1,0 4-1,1 3 2,0 0-1,1 0 1,-1 3 0,0-3-2,0 4 2,2-3-2,0-1 0,-1 2 5,3-2-4,-1 0 1,3 0 2,3-7-6,0 4 6,1-5 0,1 2-2,-1-2 1,2-1 1,-2 1-3,2 0 1,1 0-1,-2 1-2,-1-2 2,-2 4 0,1-1 1,-3 1 0,0 1-2,-2-1 0,1 3 1,1-4 0,0 2-1,1-2 1,0-1 0,-3 2 0,-1-4 0,-1 4 2,0-2-2,-2-1 0,-1-1 2,0 2-2,-3 2 1,0-2 2,-2 3-3,-2 0 1,-3-1 0,-2 3-1,-3 1 1,0-3-2,-3 2 1,-1 0 2,-2-1-3,2-1 1,-1 0 0,0 1 0,-1-1 0,3-1 2,0-1-2,-1 2 0,2-2 1,0 1-2,0 2 2,-1 0 0,-1 2-1,-3 1 0,1 0-3,0 0 2,-2 0 0,-1 0 1,1 0-1,0 0 1,0 0-1,2 0 1,-1 0-1,0 0 1,1 0 1,0 0-1,2 0 0,0 0 0,0 0 0,3 0 0,-3 0 0,2 0-1,0-2 1,0-1-1,1 0 1,1 1 0,-1-5 0,1 2 1,1 0-2,0 0 0,-1 2 0,0 1 0,2 0 0,-2 2 0,0 0 0,0 0 0,-3 0 1,0 0-1,1 0 2,-3 0-1,2 0-1,-2 0 1,-1-3-1,1-1 0,1 1 0,-3-2 0,2 3 1,-2-3-1,2 2 1,2-1-2,-3 0 0,3 0 1,-2 0 0,-1 1 1,0-2 1,-1 3-2,-1-3 0,2 0 0,-2 0-1,-1 2 1,-1-2 0,-3 3-1,1 0 2,-3-1-2,0-1 1,-2 3 0,-9 0 0,4-1 0,-4 1 1,2-1-1,-2 1-1,1-1 2,-1-1-1,-6 1 0,8-1 1,-1 2-1,-7-2 0,7 0 1,-6 1-1,0 1 0,1-2 0,-1 1-2,1-1 3,-1 2-1,0-1 0,-2 1 1,2-1-2,-8 1 1,2 1 0,-6 0 0,0-2 2,0 2-2,2 0 0,3-1 0,2 1-2,-2-2 3,1 2-1,-6 0 0,0 0 1,0 0-1,1 0-2,0 0 2,1 0 0,-1 0 0,1 0 2,-1 0-3,-1 0 0,2 0 0,-2 0-2,1 0 1,-1 0-3,0-2-3,2 2-4,-2 0-6,0 0-4,-2-1-10,-4 0-15,-8 0-25,-12-3-57,-5 4-73,-12-1-106</inkml:trace>
  <inkml:trace contextRef="#ctx0" brushRef="#br1" timeOffset="333826.0938">27787 13927 300,'0'0'38,"0"0"10,0 0 3,0 0-6,0 0-7,0 0-7,0 0-4,0 0-1,0 0 2,-23-11 0,21 10-2,1 1-1,-2-1-5,3-1-2,-1 2-2,1-1-3,-2-1 1,2 1-4,0-1 1,0 0-2,0 2-2,0-1 0,0 1-1,0-2-1,2 2 1,11 0 1,1 0-4,8 8 2,-1 1 0,1 4-2,3 2 1,2-1-1,4 1-4,1 1 3,2-1-2,4 0 0,-2 0 1,1-1 1,1 1-3,-2-3 3,0 1-1,-1-3-1,-3-1 3,-3 0-2,-2-2-1,-2 0 1,-6-2-1,-2-5 1,-5 2 0,2-2 0,3 0 1,1-2 0,-2-1 0,-1-2-1,-1-2 0,-3 3 0,2-4 0,-6 6 0,-2-1-1,-1 1 1,-4 2 0,0-1 0,0 1 1,3-2-1,-2 2 1,1-2 0,-1 2 1,-1-1-2,2 0 1,-2-1-2,0 1 0,0-4 1,0 0 2,-6-1-2,-1 0-1,-1 3 0,0-1-2,-4 2 1,-4 2-1,-2 0 2,-4 0 0,0 8 0,-1-1 0,0 4 1,1-1-2,-1 2 1,-2 0 0,4 0 0,0 3 0,1-1 0,3-1 0,1 3 0,-1-1 0,1 0 0,-1 0 0,0 0 0,0 2 0,1-2 1,-1-2-1,2 3 1,1-4 0,4-4 0,-1 2 2,5-6-1,1-1-1,2 1 2,3-4-3,-1 0 2,1 0-1,-2 1 0,1-1 0,-1 2 0,1-2-1,-1 0 0,2 2 0,-1-2 0,1 0-1,-1 0-2,1 0 2,0 0-3,0 0-1,0 0-5,0 0-10,4-4-12,5-11-37,4-9-127,-2-13-127</inkml:trace>
  <inkml:trace contextRef="#ctx0" brushRef="#br1" timeOffset="341883.5546">22031 12032 47,'0'0'19,"0"0"1,0 0-6,0 0 0,0 0 1,0 0-3,0 0 2,0 0 0,0 0 0,-9-32 1,9 30-2,0 1 0,0 0-3,0-1 0,0 1-3,0-1 0,0 1 1,0-1 1,0 1 1,0 1-1,0-2-1,0 2-1,0-2 1,0 2 1,0-1-1,0 1 2,0-2-2,0 2-1,0-1 0,0 1 0,0 0 0,0 0 1,0 0-2,0 0 0,-2 0 0,2 0 0,0 0 1,-1 0-1,1 0 2,0 0 0,-2 0 0,2 0-1,-1 0 0,1 0 3,0 0-1,0 0 4,-2 0-3,2 0-1,0 0-3,-1 0-2,1 0-2,-2 0-3,-2 0 2,1-1 1,-3-7-2,-1 2 1,1-2-1,0 2 1,1-1-1,0-1 2,2 6 1,2-2 1,1 4-1,-2-1 0,2 1 0,-2-2-1,0 1-1,1-1 2,1 0-4,-2 2 0,2-3-1,-1 3-4,1-2 4,-1 2-1,1 0 2,0 0 3,-2 2-1,2 9 1,0 7 0,0 3-2,0 2 2,0 1-3,0 0 2,0 3 0,3 0 2,0 2-2,0-1 1,1-1-1,-1 2 1,0 2 0,0-2 1,0-1 3,-2 0-2,2-2 0,-3 1 1,1-1-1,-1-1 1,0 0 0,0 2-1,2 2 1,-1-1-6,1 1 4,1 3-5,1-6 4,-1 2 0,0-1-1,-2-2 1,2-1-1,-2 1 2,2-1-1,-1-8 0,-1 2 1,1 2-2,1 1 1,0 7 0,0-1-1,1-2 2,-2 3-3,1-1 2,0-1-2,-1-2 2,1 1-1,-2-1-1,1 0 3,-1-2-2,-1 2 2,0-3-4,0 1 2,0 1-3,0 0 2,0 2 0,0 0 0,0 3 0,0-3 0,0 2 1,2 1-1,-2-3 2,1-1-3,1 2 2,0-1-1,1-1 1,0 2-1,0 3 0,-2 0 0,1 1 1,-1 2-1,-1-1 0,2 1 0,-2 0 0,0 0 2,0 0-4,0 0 5,0-1-3,0-3 1,-2-1 0,2 0-1,0-2 2,-1 1-1,1 1 1,0 0-1,-2 2 2,1-1-3,-1 5 1,1-1-2,-2 1 2,3 1 1,-1-2-1,1 0 1,-2 2 1,2-2 3,0-2-4,0 1 4,0-4-4,0 2 0,0-4 0,0 4-1,0-2 0,0 1 1,-1 1-1,0 1 0,-1 3 0,-1 0-1,2 0 2,-2 2-2,1 0 2,-1 2 0,2-4 0,1 0 0,0-4 2,0-2-2,0-2 2,0 0-1,0-8 0,0 1 2,0 0-2,0 2 2,0-2-5,0 1 2,0 0-3,0-6 1,0 8 1,0-9-1,0 1 1,0-1 1,0-5-1,0 3 0,0-4 0,0-1-1,0 1 0,0-6-1,0 0-1,0 0-3,0 1 1,0-1-1,0 0 0,0 2 1,-2-2-4,2-3-8,-1-11-14,-2-11-26,0-6-32,-1-3-52,0 0-110</inkml:trace>
  <inkml:trace contextRef="#ctx0" brushRef="#br1" timeOffset="346740.8324">21126 13695 181,'0'0'31,"0"0"1,0 0 1,0 0-3,0 0-6,0 0-3,0 0 0,0 0 2,0 0 1,0 0 3,0-12-2,0 11 1,0-1 0,0-6-5,0 1 1,0-7-4,-3-3-4,-1 4-1,-4-8 0,-1 4 3,-3 0-2,-3-1 0,-3 0-5,-2-1-3,-3 4-4,1-2 0,-1 5-1,0 4-1,8 1 1,-1 2 0,8 3-1,3 0-1,-6 2 0,6 0-1,-3 0 0,-1 2 0,2 3-1,1 0 1,2 2 0,-2 7 2,1-6 0,0 6-1,2-4 1,2 2-3,-1 5 3,2 0-1,0 4 1,0 1 0,6-3-1,5 1-1,1-1 2,4 1-1,-2-3 1,4 0-1,-2-2 0,-1 0 0,0-2 0,-2 1-1,-1-1 2,-2 1 3,-2-2-3,0-2 3,-4-3-5,-1 3 1,1-3-2,-2-2 2,-1 0 1,-1 0 0,0 0 1,-3 5 2,-4 3 1,0-7-2,-8 3 1,7-6-2,-4-3 2,-5 0 0,5 0 0,-4-2-1,6 0 0,1-3-1,1 0 1,3 2 1,2 2-3,3 1 1,-1 0-1,1 0-1,-1 0-1,-1-2-1,1 1-1,1-1-2,-2 2-6,1-1-6,1 1-9,-2-2-15,2 2-8,0-1-12,0 1-8,0 0-19,2-4-27,9 1-50</inkml:trace>
  <inkml:trace contextRef="#ctx0" brushRef="#br1" timeOffset="347582.8806">21377 13706 221,'0'0'36,"0"0"12,0 0 5,0 0-7,0 0-12,0 0-10,0 0 0,0 0-1,0 0-4,1-55-5,-1 45-4,-1-2-3,-1 0-3,1 2 0,-2 0 0,1 5-1,2 0 1,-3 1 1,2-1-1,-2 0 0,2 3-1,-4 0-1,0 1 0,0-1-2,-4 2 1,2 0 0,-3 2 0,-1 5-1,3 0 2,0-2-1,1 3 5,1-1-1,1 0 1,1 3 1,-1 0 0,2 2-4,0-2 0,1 1 0,2-1-1,0 1 1,0 0-1,0-7 0,0 4 0,0-4-2,2 1 2,1-1 1,0-1-3,0 0 1,0 1 2,0-1-2,-3-3 0,5 0 0,-1 0 0,5 0 1,1-3-1,-3-4 2,3-3-2,-3 4 1,3-6 0,-4 5-1,-1 0 2,1-1 1,-2 4 2,-1 1-2,-3 3 0,0-2-2,0 2 3,1-1-3,0 1 1,1-2 2,-1 2-4,1 0 0,1 0 0,1 7-1,1 8 1,-1 7 0,1 7 0,0 6 2,-2 2-4,1 5 3,-2 0-4,1-1 2,-2 0 0,0-4-2,1-4 4,-1-9-2,1-4 0,-2-7 1,0-6-1,1-2-1,-1 0 2,0 2 0,0-2 0,0 2 0,0-7 0,0 0-1,0 0 2,0 0-1,0 3 1,0-3 2,0 2-2,0 0 0,0-2 1,0 1-1,0-1 2,0 0 0,0 2-1,3-2 0,-2 0-1,4-10 0,1-6 0,1-5 0,2-3-1,1-2 1,0 2-3,-1 2 1,0 1 0,-1 8 0,-5 4-2,1 1 1,-1 4 0,-1 1-1,0 1 2,-2 2-1,0-2-2,0 2-1,3 0 1,-3-1-2,1 1-3,-1-2-1,0 2-10,2-1-17,-2-1-27,0 0-72,0 1-143</inkml:trace>
  <inkml:trace contextRef="#ctx0" brushRef="#br1" timeOffset="348958.9593">23275 12321 150,'0'0'46,"0"0"-1,0 0-5,0 0-4,0 0-3,0 0-4,0 0-3,0 0-4,0 0-7,0 0-5,4-48-4,-4 47-2,0 0 0,0 1 0,2 0 2,1 0 0,1 11 1,3 9-1,2 7 1,-2 4-2,0 2 3,1 7 3,0 5-4,-2 5 4,0 6-4,0 4-1,-1 3 1,1 2-1,-3 1 1,0-4-3,-3-1 3,0-4-1,0-3-2,0-5 4,0-1-5,0-5 3,0-1-4,-3-3 3,1-1 1,1 2 0,-2 0 1,0 3-2,1-1 0,-1 4-2,0-1 1,0 1-2,1 0-1,-1-3 4,0-1-3,0-5 2,1 1-3,-1-3 0,-1-1 0,1 1 1,0-3 2,0 4-1,1-1 1,1-1-1,-1 3 0,1 0 0,-1 1 0,1-3-2,0 0 0,-1 0-1,1-2 2,-2 3-1,-1 0 2,1 1 2,-2 0-3,1 1 2,0-1-2,-1-2-1,1-2 3,-3-2-1,1 1 1,0-3 1,0-3 1,0-1-3,1-7 0,2-1-2,0-7 2,2-3-2,1-2 3,0-5-3,-2 0 0,2 0-2,0 2 3,-1-1-1,1 1-1,0 0 2,-2-2-5,1 0 0,-4 0-2,-2-10-6,-4-9-8,-1-9-15,-2-2-27,-2-6-31,-1-5-66,-5-5-110</inkml:trace>
  <inkml:trace contextRef="#ctx0" brushRef="#br1" timeOffset="349728.0033">22587 13343 70,'0'0'30,"0"0"7,0 0-6,0 0-5,0 0-4,0 0 0,0 0 1,0 0 3,0 0 2,49 21 0,-45-19 1,-4-2 1,0 0 1,4 0 4,2-2-3,0-3-4,3-8-9,-6-4-2,-3-3-3,0-9 0,-3 3 0,-7-2-4,-3 2 1,-3 1-4,0 2-1,-4 4-3,1 2 0,0 2-1,7 6 0,2 6 1,3-2-2,3 5-1,-1-2 2,1 0-4,4 2 1,-3-1-2,0 1 0,-1 0 1,0 5 1,-2 2 1,4 6 0,1 6 2,1 3-5,0 5 5,3-2-4,4 0 2,0-3 1,3 0-1,-1-5 1,1 2 0,2-2 0,-1-2 0,4 2 1,-2-2-1,1 0 0,2-2-1,-4 3 1,-2-8-2,-3 4 1,-1 0-1,-2-4 1,1 6-1,-1-4 2,-4-5-1,0 5 1,0-3 1,0-3 0,0 1 2,0-2 0,-3 2 0,-4 0-1,-1-1-1,-2-4-2,0 1 1,0-1-1,0 0 0,3 0 1,3-1-2,-2 0 0,1 1-3,1-1-1,-1 1-8,5 0-11,-1 0-14,1 0-26,-4-4-28,1-1-25,3-5-45</inkml:trace>
  <inkml:trace contextRef="#ctx0" brushRef="#br1" timeOffset="350263.0339">22883 13293 196,'0'0'35,"0"0"11,0 0 13,0 0-4,0 0-10,0 0-9,0 0-8,-20-82-8,17 79-4,0 0-6,3 3-4,-4 0-4,-4 3-1,-3 8-3,1 4 2,2 5-1,3 2 1,1-6 1,2 1-1,1-5 0,1-1-1,0 1 1,0-2 0,0-1-2,0-4-1,4 2 2,-1-4-1,1 0 2,-1 0 1,1-3 0,1 0 4,3 0-1,7-8 2,-7 0 3,3-2-2,-1 0 1,-5 3 1,1-3-3,0 3 3,-3 2-1,0 2-4,-3 3 0,0-2-2,0 2 0,3 0 2,-2-2 0,0 2 0,5 0-2,-1 0 0,4 0-1,-1 5 1,-4 2 0,1-2-1,-4-2 1,2 2-1,-3-5 2,0 0 0,0 0 5,2 2 2,-2 0 0,0-2 0,1 2 0,-1-1-3,0 1-1,2 0-1,-2-2-3,1 1-1,-1-1-1,4 0-1,-1-1-1,6-6-2,-3-2-2,-1 2-5,1-1-5,-3 3-5,0 2-6,-3 3-5,0 0-10,0 0-16,3-2-29,-3 2-33,0-2-31</inkml:trace>
  <inkml:trace contextRef="#ctx0" brushRef="#br1" timeOffset="350971.0744">22976 13150 261,'0'0'56,"0"0"-6,0 0-7,0 0-12,4 99-3,-8-65-6,-2 7-3,-1-1-4,-1 4-3,1 0-2,1 0-1,0-6-2,-1-3 2,3-4-4,1-10-1,2-9 2,1-6-4,0-6 1,0 0-1,0 0 3,0 2 4,0-2 1,0 2 4,0 1-4,0-3-1,0 2-2,0 0-1,0-1-4,0 1 1,0 0-3,0-2 1,0 3 1,0-3-2,0 0 2,3 0 1,5-10-1,7-9 1,1-10-3,2-6 1,2-7-3,0-2-1,0-2-4,1 0-4,-5 3-13,0 8-14,-6 13-15,-4 8-13,-3 9-10,-3 5-27,0 0-37</inkml:trace>
  <inkml:trace contextRef="#ctx0" brushRef="#br1" timeOffset="351335.0952">22364 13856 342,'0'0'11,"0"0"9,0 0 11,0 0 10,0 0 2,0 0-3,0 0-9,0 0-10,106-72-6,-73 64-9,4 3-7,-1 0-4,-1 3-7,-3 2-7,-5 0-16,-4 0-15,-6 5-8,-9-2-5,1 1-10,-5-1-7,1-3-26</inkml:trace>
  <inkml:trace contextRef="#ctx0" brushRef="#br1" timeOffset="351714.1169">22485 13513 358,'0'0'5,"0"0"2,0 0 3,0 0 6,0 0 0,0 0-5,0 0-2,0 0-4,9 77-3,-4-50-1,-3 2 1,1-3-2,0 0 3,3 0-1,0 0 0,1 0 1,0-1 1,5 1-1,-1 1-3,1-4-3,1 1-4,-3-4-6,-3-5-11,-3-5-23,1-1-27,-2-4-51</inkml:trace>
  <inkml:trace contextRef="#ctx0" brushRef="#br1" timeOffset="352187.144">22400 14067 419,'0'0'8,"0"0"5,0 0 4,0 0-1,0 0-3,0 0-7,0 0-3,0 0-1,0 0-2,3 82 1,3-55-1,0 1 2,2-3-2,1 1 1,-2-4 0,-1-6 1,1-2-2,-3-5 6,-2-7 4,1 3 7,-3-5 9,0 0 2,0 0-2,1 0-3,-1 2-7,0-2-5,2-4-4,-2-10-3,1-11 1,-1-3 0,3-1 0,0 4 0,2 0-2,1 1-2,0 10-1,0-1-1,0 7 1,-3 3-3,0 3 0,-3 2-1,5 0-1,1 0 1,4 0 2,-1 3 0,0 4-1,-2-2 3,-3 2-3,2 1 4,-3-6 0,0 1-1,-3-3 4,0 0-2,0 0 1,3 2 2,-2 0 1,0-1 0,-1-1 0,0 0-1,2 2-4,-2-2 0,0 0-4,0-3 2,0-11 1,1-6-1,4-4 1,2 3-2,3 1 0,-1 6 2,1 6-1,-4 1-3,4 7 1,3 0 0,-3 11-2,6 8 2,-4 8 1,-3 1 0,-1 6-1,-4-3 1,-1 1 0,0-10 2,-3-1-1,2-7-1,-2-9-3,0 3-3,0-8-7,0 0-20,0 0-20,0 0-29,0-1-36,-2-14-53</inkml:trace>
  <inkml:trace contextRef="#ctx0" brushRef="#br1" timeOffset="352967.1886">22805 13999 359,'0'0'4,"0"0"12,0 0 9,-24 88 5,16-66 1,4 1-10,-1-6-7,4-2-5,0-3-1,1-5 0,0 3 0,0-3 1,0-3-1,0 1-2,0-5 0,0 0 1,1 0-1,8-2-2,2-8-1,2-7-2,-2-2 1,0-3 0,-2-2-2,1-1 2,-2 0-1,1 0 1,-2 1 0,-2 8 1,-1 7-1,-2 5 1,-2 4 1,0-3 2,0 3 0,2 0-1,-2 0-1,0 0 0,2 0-2,-2 15 0,0 4-1,0 9-1,0-4 1,0-6 0,0 1-1,-2-8 1,2 1-2,0 0-1,0-7-1,0 4-3,2-4 0,1 0-1,4-1 0,-1-3-1,4-1-3,6 0 0,-3-3 1,6-4 0,-6-4 1,0-2 3,-3-2-3,0-2 1,0-3 1,-1-3 5,-1-3 2,1-2 3,0-3 3,-3-3 4,-1 2 5,1-2-1,-2 4 3,-1 8-4,0 5-5,-1 5-2,-1 7-2,0 2-1,1 3 0,1 8 2,0 13-3,1 8 4,0 5-8,-2 6 2,-1-2 0,-1 1-1,0-3 0,2-4-1,-2-9 1,1-3-1,0-8 0,-1-7 0,2 2-1,-2-7 0,0 0 0,0 0 2,0 0 0,1 0 2,-1-5 1,2-8-2,-2-7 0,1 1 0,1-3-1,-1 4 1,1 8 1,-1-2-1,1 0 1,-2 8 0,1-1-1,-1 5 0,0-1-2,0 1 1,2-2-1,-2 2-1,1-2 1,-1 2 1,2 0 2,-2 0 0,2 0 2,-2 0-1,2 0 2,0 7 1,3 8-1,-1 6 0,-1 5-2,2 0-1,-4 2-1,2-1-1,-2 0-1,1-8-1,-2 0-3,0-7-9,0-6-8,0 0-12,0-6-22,0 0-22,0 0-26,0 0-37</inkml:trace>
  <inkml:trace contextRef="#ctx0" brushRef="#br1" timeOffset="353324.209">23080 14068 378,'0'0'44,"0"0"3,0 0-6,0 0-14,0 0-16,0 0-8,0 0-10,73-97-20,-61 77-47,-3 0-108,-1 7-63</inkml:trace>
  <inkml:trace contextRef="#ctx0" brushRef="#br1" timeOffset="368974.1041">21058 14333 128,'0'0'43,"0"0"7,0 0 0,0 0-4,0 0 0,0 0-5,0 0-3,0 0-2,0 0-1,-23-49-2,22 49-3,1 0-4,0-2-5,0 1-5,0-1-6,0 0-1,0 1-1,-2 1-1,2-1-1,0 1-1,-1 0 2,1 0-1,0 0 0,0 4 4,0 1-5,0 7 1,0-1-3,0-2-1,6 4 0,1-2 0,0 1 0,5-2-1,-5-5 1,2 2-2,1-2 3,0-1 0,-1-1 0,-4-2 2,7-1-1,-2 0 1,4-4 3,4-7-1,-1-6 1,-2-3 1,2-7-5,3-5-1,1-4-2,5-2-2,-2 2 1,1 4 0,-3 7-1,-8 9-2,-2 3-3,-4 8-5,-5 1-6,0 3-11,-3 1-15,0 0-14,0 0-16,0 0-7,-2 9-10,-5 0 2,-1 3 10,0-4 9,0-2 16,-1 0 10,-1-4-5</inkml:trace>
  <inkml:trace contextRef="#ctx0" brushRef="#br1" timeOffset="369381.1274">21215 14154 253,'0'0'56,"0"0"-2,0 0 0,0 0 1,0 0-2,0 0-6,0 0-8,0 0-5,0 0-5,-9 16-5,9-3-1,0 9-3,0 5-5,0 0-2,1 3-3,2-3 0,-1 2-3,-1-3 2,1-8-2,1 0 1,-2-7-3,-1-7-2,1 2 0,2-5 0,0 3 0,6-4 2,5 0-2,5-8-2,6-9-1,2-4 0,2-4 0,0-2 0,-1 1 0,-1 1-3,-3 7-1,-3 1-4,-8 5-5,-6 6-7,3 2-12,-6 3-15,5-2-28,4-1-36,-3 0-85,5-2-79</inkml:trace>
  <inkml:trace contextRef="#ctx0" brushRef="#br1" timeOffset="369907.1575">22626 14907 266,'0'0'58,"0"0"-2,0 0-3,0 0-3,0 0-2,0 0-7,0 0-10,0 0-5,0 0-8,0 0-4,-5-49 0,5 49-2,0 0 1,2 0 0,1 0-4,4 10-2,0 4-2,-3-6-1,4 3 0,-2-3 2,1-1 1,3 1-1,-4-2 1,6 3-1,-4-4 2,1-1 2,-1 2-3,4-2 2,-3 0-3,1-3 0,0 2-1,0-3-1,4 0 1,-2-1-1,4-8 1,1-3-1,-1-6-2,0-7 0,1-6-1,2-3-1,1-5 1,5-1-1,-1 0 0,3-1-1,-1 5 0,0 4-1,-5 7-1,-5 8-2,-3 6-2,-6 6-2,-4 1-6,2 3-5,-5 1-11,0 0-13,0 0-28,0 9-24,0 0-43,-2 5-53</inkml:trace>
  <inkml:trace contextRef="#ctx0" brushRef="#br1" timeOffset="370295.1797">22785 14650 492,'0'0'32,"0"0"2,0 0 4,0 0-3,0 0-13,0 0-5,8 83-10,-2-57-3,-1-1 0,-1 0 0,1-2 0,-2-7 2,0 1 3,0-7 0,-1-5 3,1 5-2,0-8 0,0 2 0,4-4-2,3-6-1,3-12-1,6-6-3,0-3 0,1-2-3,3 1-1,1-2 0,1 1 0,0 3-3,-1-1 0,-4 5-6,-1 4-12,-3 3-21,-7 4-42,-2-2-67,-3-2-131</inkml:trace>
  <inkml:trace contextRef="#ctx0" brushRef="#br1" timeOffset="374547.4229">21330 15457 323,'0'0'81,"0"0"-7,0 0-8,0 0-13,0 0-12,0 0-8,-52-84-9,40 77-5,-5 7-6,3 0-4,-2 0-3,-1 5-1,4 7-3,1 5-1,2 3-1,4 4-2,0 5 2,0 3 0,4 3 0,0 2 2,1-3-3,1-2 0,0-3-1,0-1 1,4-4-1,5 1 1,0-1 3,3-2-5,2-1 5,0 0-4,0-2 0,2-3 0,-3-2 0,-1-4 1,-1-2 0,-2-4 3,-4-1-3,-1-1 0,0-2 1,6 0 0,0-7 1,5-8 2,-5-2-1,-1-5 1,-1-3-4,1-5 4,0-2-2,-2-4 1,3 2 4,-3-3-3,-2 4 3,-1 2 2,-3 3 0,-1 7 0,0 6 3,-2 1-2,-9 3 1,-6 1 1,0 3-3,-7 3 1,1 1-2,-1 1-3,8 2 0,-3 0-3,9 0-1,1 2 2,-4 5-3,6 0 0,1 5-1,3-1-2,3 1-1,0 8-4,0-1-12,5 0-16,1-4-30,5-2-47,1-6-105,5 3-75</inkml:trace>
  <inkml:trace contextRef="#ctx0" brushRef="#br1" timeOffset="375066.4526">22439 15574 433,'0'0'68,"0"0"-1,0 0-11,0 0-9,0 0-12,0 0-7,0 0-6,29-93-4,-26 63 0,2-4-7,0-3 1,2 0-5,2-1-1,4 2-5,-1 5-2,-2 12 1,-4 8-1,4 10 1,-2 3 0,3 18 0,3 13-2,-5 7 2,-3 9-2,-1 4 2,-2 4-1,1-2 2,1 1-2,-2-5 4,1-6-3,-3-9 0,2-13 2,-3-12-2,2-4 1,-2-7 0,0 0-3,0 0 2,0 1-2,1 1 0,-1-1-5,0-1-2,0 2-5,0-2-8,0 2-9,0-1-19,-6 1-30,-2 3-37,-9-1-35,2 1-39</inkml:trace>
  <inkml:trace contextRef="#ctx0" brushRef="#br1" timeOffset="375466.4755">22436 15822 506,'0'0'73,"0"0"-12,0 0-12,0 0-10,0 0-10,0 0-9,0 0-3,0 0-6,0 0-3,-31 34-3,31-33-3,2-1-1,16 0-1,6 0 1,11-3-1,0-3-1,2-1 0,3 0-3,0 2 0,-1 0 4,-1 3 0,-2 2 2,-2 0 3,-4-1-3,-9 1-2,-1 0 0,-7-2-1,0 1 1,-1 1 0,-8-2-1,2 2-3,-6 0-3,0 0-1,0 0-7,3 0-9,-2 0-15,0 0-34,1 0-48,-1 0-94,1 0-60</inkml:trace>
  <inkml:trace contextRef="#ctx0" brushRef="#br1" timeOffset="375880.4991">23606 15201 505,'0'0'30,"0"0"5,0 0 3,0 0-5,0 0-5,0 0-7,0 0-6,0 0-2,0 0-2,0 0-2,-51 103 1,47-75-3,1 1 0,3 1-3,0 3 0,0-3-3,6 2 0,3 0 0,3-2-1,3-1 0,4-2 1,0-3-3,4-2 1,1-4 0,2-6 0,2-3 0,-1-6 1,0-3-2,1-3 1,0-11 2,-1-4-1,-1-5 3,0-3-3,-1-3 0,-5 0 0,-3-2 3,-3 0-2,-5 4 2,-3-1-1,-3 2 1,-3 2-1,0 0 2,-3 3 2,-4 3 0,-4 0 0,-3 1 0,0 2-3,-2 3 1,-3-1-1,8 8-1,-6 1 0,2 1-2,2 3 0,-4 0 0,1 0-3,6 3 1,-8 2-1,7 4 1,-1-2-4,-1 6-4,4-4-7,2 3-11,0 1-14,3-5-38,-1 0-47,4-3-145</inkml:trace>
  <inkml:trace contextRef="#ctx0" brushRef="#br1" timeOffset="376241.5198">24948 15233 509,'0'0'2,"0"0"-1,0 0 0,0 0-3,0 0-9,0 0-13,0 0-25,0 0-27,0 0-47,91-25-37</inkml:trace>
  <inkml:trace contextRef="#ctx0" brushRef="#br1" timeOffset="376601.5404">25876 15153 594,'0'0'-3,"0"0"3,0 0 4,94-20 2,-75 16-1,-1 0-5,3-3-15,0 0-14,2-2-26,3 0-23,0-4-36,5 3-57</inkml:trace>
  <inkml:trace contextRef="#ctx0" brushRef="#br1" timeOffset="376625.5418">26545 14985 663,'0'0'15,"0"0"2,0 0 4,0 0 1,0 0-3,0 0-9,0 0-6,0 0-5,0 0-5,69-22-10,-52 17-16,1-6-40,8-3-57,0-3-158</inkml:trace>
  <inkml:trace contextRef="#ctx0" brushRef="#br1" timeOffset="380982.791">20208 12746 473,'0'0'2,"0"0"5,0 0 11,0 0 7,0 0 3,0 0-3,0 0-5,0 0-6,0 0-4,-8-13 1,6 11-1,-3 1 0,-1 1 3,0-1-2,-5 1 1,5 0-1,-8 0-2,-3 0-3,1 1-3,-4 5 0,1 4-1,2 4 1,-2 1-1,0 2 1,1 3 0,-3 0-1,4 4 1,-3 0 0,0 4-1,1 3-1,-2-2 0,1 1-3,1 4 3,-1-1-2,1 1 3,-1 0 1,0 2-4,2-1 4,0 0-4,2-3 3,-2-3 2,3 2 0,2-3 1,1 2-2,1-1 1,0 0-2,4 0 1,0-2-1,1-2 0,3 2-1,0 2 0,2-1 0,1 3-1,-2 1 0,2 0 0,-3 3-3,2 2 3,-3 1 3,-3 1-3,2 1 6,-1-3-4,2 2-1,1 2 2,0-4-2,2 1 3,1-1-3,0-1 2,0-2-2,0-3 1,3 1-1,1-3 0,0-2-2,2 2 1,0-3 0,3 1 0,-4 0 3,3 1-2,-2 1 4,0 3-2,0 1 1,0 2-1,-1 3 0,-2-2-1,1 1 1,0-1 1,0 1-3,2-3 2,0 0-2,0-1-1,1-1 2,3-2-1,-1-1 1,1-2 1,1 2-1,3-1 1,0-2-3,2 3 2,1-1 5,-1 2-3,1 1 4,-2 1-5,1-1-1,-2-1-1,-1 2 1,0-1 2,0-1 0,0 0 2,2-4-1,-2 0-1,-1-2 0,0-1 0,-1-3-1,0-1 2,-1 1-3,-1 1 0,0-2-2,-1 1-1,-2-2 2,0-4-1,-2-1 0,-1-4 0,0 0 0,1 2 3,-1-3-4,0 1 2,-2-6-2,4 5-1,-2-3 2,-2-1 2,4 3-3,-2-2 2,-2-2-1,3 1-2,-4-4 2,1 3 0,1 2-1,-1-3 2,2 3-1,-3-5-2,0 0 0,0 0 1,0 2 0,2-1-1,-2-1 1,0 0-1,0 2-2,-3-2 3,-3 0-4,-7-2 0,-3-2 0,-3 0 0,-4-1-1,3 3 1,-5 0 1,2 1 1,5-1 2,-3 2 0,1-1 0,1-3 1,0 4 0,4-4 1,4 1 0,3-2-1,-1 1 1,5 1 0,1 1 1,3 2 1,-2-1-3,2 1 1,-1-2 0,0 1 0,-1 1 1,1-1 0,-1 1-2,-2-3 2,-2 0-2,2-1 1,1 3 0,3 1 0,-1-2 2,1 2-1,-2 0 1,1-1 0,-1 1-1,1-1-2,-1 1 1,2-2-2,-1 2 2,1-1-1,-2 1 0,2 0 0,0 0 0,0 0 0,0 0 1,0 0 0,0 0-1,3 0 1,6 3-1,4 4-1,3 5 1,0 2 1,-2 1-1,2 2 1,0 1 2,0 1-4,0-2 5,0 0-3,0-2-1,-1-1 2,-3-5-2,1 0 3,-6-4-3,2 1 2,-2-1-1,3-1-2,-2 1 2,-4-5-2,0 3 2,-4-3 0,0 0 1,0 0 0,2 0-2,-1 1 0,1-1 0,-1 0 1,2 1 0,-2-1 0,1 0 0,3 0 0,1 0 0,3 0-1,1-2 0,-3-6 1,2-4-1,1 2 0,0-3 0,-1-3-1,0 1 3,-1 0 1,1-1-5,-2 0 4,3 1-6,-3-2 3,1 3 2,-1-3-1,0 5 1,-1-2-1,0 0-1,-2 4 3,2-5-2,-2-2-1,2-1 0,-2-5-1,1 2 3,-1 0 0,0 0 0,1 3-1,-2 3 0,2 0 0,-2 5 0,0-1-1,0 2 2,0 0-1,0-1 0,-2 7 1,1-1-2,-1 0 1,1 0 0,-1 0-1,2 1 2,-3 3-1,0-2 1,0 2 1,2-1-1,-2-1 0,1 1 0,-1 0-1,3-2 0,-3 3 0,1 0-1,-1-3 1,0 3-2,2-1 0,-2 1 0,0-1-1,1 1 0,-1-2-1,0 2-3,1 0-3,-1-1-4,0 1 0,0 0-1,0 0-2,0 0 0,2 0-2,-2 0-4,0 0-2,0 0-8,0 0-14,0 0-29,0 0-41,-3 0-87,-4-2-59</inkml:trace>
  <inkml:trace contextRef="#ctx0" brushRef="#br1" timeOffset="411622.5435">7854 3601 336,'0'0'47,"0"0"-11,0 0-14,0 0-12,0 0-5,0 0-3,0 0-1,0 0-1,0 0 3,-8-12 0,8 12 2,0 0 3,0 0 4,0 0 3,0 0 2,0 0 2,0 0 2,0 0 2,0 0-1,7 0-2,4 0-6,0 3-2,4-3-2,6 0-5,-1 0 0,6 0-2,-1 0-2,-2 0 1,-1-3-1,1 3 0,1 0 0,4-1 1,-1 1-1,3 0 1,2-1 0,4 1 0,1 0 1,4 0 0,1 0 1,3 0-1,6 0-1,2 0 1,4 0 0,0 0-1,4 0 1,0 0-2,-1 0 0,1 0 1,1 0 0,1 0 1,0-2-1,1 1 1,1-3 0,0 4-1,0-5 1,3 3-2,-2 0 1,0 1 0,-1 1-2,-3-2 0,-1 2 0,-4 0 0,0 0 1,-4 0 2,-2 2-2,-1-1 2,1 1-1,-2 0-3,0-2 2,2 0 0,-2 0 0,2 0 0,1 0 1,-1-2-2,0-3 2,3 0-1,-2 1 0,5 0 0,-1-1 1,2-2-1,1 3 1,2 0-1,1-2-1,0 1 0,-1 1 0,-2 1 1,-1-2-1,-2 2 2,-3 0-1,0 2-1,0-1 1,1 1 0,0-2-1,2 1 1,4-1-1,1 0 0,5 1 1,-1 1-2,2 0 1,0 1 0,1-2 0,1 1 0,-3-1 0,-1 1 0,-1-3 1,-2 3-1,-2-2 0,-3 0 0,0 1 1,-2 1 0,-2 1 0,2 0-1,-1 0 1,-1 0-2,-4 0 1,2 0 0,-1 0 0,1 0 0,1 0 0,2 0-1,0 0 1,0 0 0,3 0 0,-3-2 1,-2 1-1,-2-1 0,-4 2 0,-6 0 0,-1-3 0,-7 1 0,-3 0 0,-9 1 1,-1 1 0,-7-2 0,-1 0 1,-1 2 1,-5-1 0,1 1 0,-6 0 0,0 0 2,0 0-1,1 0-1,1 0-1,-1 0-2,0 0 1,2-2-1,-2 2-1,1 0-1,-2 0-2,1 0-3,-1 0-5,2 0-13,-2 0-20,1 0-55,2 0-121,0 5-69</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1:58:38.519"/>
    </inkml:context>
    <inkml:brush xml:id="br0">
      <inkml:brushProperty name="width" value="0.05292" units="cm"/>
      <inkml:brushProperty name="height" value="0.05292" units="cm"/>
    </inkml:brush>
  </inkml:definitions>
  <inkml:trace contextRef="#ctx0" brushRef="#br0">5242 2743 203,'0'0'54,"0"0"-4,0 0-5,0 0-5,0 0-5,0 0-4,0 0-3,0 0-2,0 0-2,22-8-2,-21 8-3,2 0 0,-2-1-4,1 0-4,1-4 0,-1 0-4,3-4 1,-2 1 1,-2 4 0,-1-9-2,0 8 1,0-9 0,0-3 0,-4 7-4,-3-4 1,1 6 0,-6 4-4,-4 1 3,-4 3-4,-6 0-2,-1 2 0,-1 5 0,-1 5 1,-1 1 1,-2 2 0,2 2 0,1-3 0,4 1-1,3-3 1,4 1 2,5-1-2,5-3 2,-1 3-2,3 2 0,1 1 1,-1 1 2,3 2-1,3 1 1,0 0-1,0-2-4,2-2 3,4 2-1,1-4-1,5 6 3,2-1-3,-1 1 1,4 1 0,2 4 1,0 1 2,3 4-1,-1-1-1,-2 4 2,3-1 2,-2 1-4,-2 0 5,-1-3-5,-3-3 1,1-5-1,-7-6 1,-2 0 0,-1-5 0,-4-6 3,-1 7-3,0 0 1,-10 6 0,-5 5 0,-5-4-2,-6 0 1,-3-1-2,-1-2 3,-2-4-1,0-2 0,2-6 0,1-2 0,3-1 0,2-3 1,3-4 0,1-3 1,3 0 1,5 1 5,2 0-1,1 2 1,6 5-1,-2-4-3,2 3 0,0-1-1,1 1-1,2 3-2,-1-1 0,1 1-1,0-1-2,-2 1 0,2-2-3,0 1-3,0-1 0,0 2-5,0-2-9,5 2-13,6-3-29,11 1-44,-2 2-103,9 0-78</inkml:trace>
  <inkml:trace contextRef="#ctx0" brushRef="#br0" timeOffset="284.0162">5436 3193 509,'0'0'27,"0"0"6,0 0 6,0 0 4,0 0-9,0 0-3,0 0-12,23 95-7,-19-65-3,-1 0-2,0-1-1,-2-1-3,-1-8 0,2-3-4,-1-4 3,1-3-3,-1 1 0,1-6-2,0-1-6,0-1-5,-1 1-13,1 0-33,1 0-55,-3-4-165</inkml:trace>
  <inkml:trace contextRef="#ctx0" brushRef="#br0" timeOffset="457.0261">5453 2927 434,'0'0'5,"0"0"1,0 0-2,0 0-3,0 0-4,0 0-8,0 0-28,62 94-99,-44-75-78</inkml:trace>
  <inkml:trace contextRef="#ctx0" brushRef="#br0" timeOffset="1096.0627">5730 3273 538,'0'0'30,"0"0"-1,0 0-5,0 0 1,0 0-6,19 79-5,-13-64-4,-3-6 0,-2-5-3,1 7 0,-1-6 0,1-1-1,-1 1 2,-1-5 2,0 0 3,0 0 2,0 1-1,0 1 0,0-1-4,0-1-3,0 0-2,0 0-2,0 0 0,0-15-1,0-9 2,5-9-1,3-6-4,5-4 4,0-5-4,4-3 2,0 1 0,0 4 0,0 5 1,1 8-2,-3 7 0,-4 10-2,-4 6 0,0 10-1,4 3 1,3 12 0,4 11-1,-4 9 1,-3 7 0,-4 2 0,-1 5 4,-2 0-5,-1-2 3,2-5-6,-1-5 1,-3-12 2,1-11 1,-1-2 3,-1-6 0,0-2 1,2 3 1,-2-7 2,0 0 2,0 0-3,0 0 1,0 0-3,0 0 0,-3-12 0,-3-5-1,2-7-2,2-1 0,2-2-2,3-1-2,9-1 4,-1 0-4,6 0 5,1 2-2,2 2 0,2 4 1,-2 3 0,2 2 1,-9 7-1,4 4 0,-7 2-1,3 3-1,3 0 1,0 10 0,2 5 1,-4 5 0,-4 4 0,-3-1-1,-1 6 2,-5 0 5,1 1-6,-2-1 7,0 1-6,0-3 0,0-7 0,0-1-2,0-7-1,0 0-15,1 4-25,2-5-72,0-1-162,3-10-28</inkml:trace>
  <inkml:trace contextRef="#ctx0" brushRef="#br0" timeOffset="1608.092">6562 2972 705,'0'0'19,"0"0"-3,0 0-2,0 0-5,0 0-4,0 0-4,0 0 2,0 0 0,49 80 3,-39-33 9,3 8-4,-3 4 3,-1 1-3,2 0-4,-2-2 0,1 0-2,2-5-1,-2-2-1,-1-3-1,0-6-4,0-6 3,-3-2-2,0-8-1,-2-6 1,-2-3-2,-1-5-1,-1-5-2,0 3-2,0-5-1,0-1 4,0 2-3,0-6 2,-5 0 1,-3-6-3,-2-8 4,-4-8 0,5-9 0,2-8 1,1-8 0,5-10 4,1-8-2,0-1 4,1-6-2,7 4-3,0 3 6,1 9-1,-1 9 5,1 9-1,0 10-1,-1 6-2,2 5-1,-2 7 0,2 2-1,0 4 1,1 4-2,8 0-1,-1 2 0,5 8-1,-3 4-1,-6 6 1,-3 0-2,-6 7 0,-5 5-1,-1 3 4,-12-2-4,-3 2 4,-4-7-1,-3-2 0,0-4 2,1-4-1,-1-4-1,7-4-7,1-5-10,5-2-24,5-3-53,0 2-101,5-2-97</inkml:trace>
  <inkml:trace contextRef="#ctx0" brushRef="#br0" timeOffset="1851.1059">6984 2750 664,'0'0'31,"0"0"0,0 0-2,0 0-6,0 0-5,0 0-4,0 0-3,0 0-4,41 80-5,-32-37-1,0 6-4,-3 6 5,0-1-2,-1 2 2,-2-4 5,0 0-5,0-4 3,-1-5-5,-1-5-3,2-6 1,0-4-8,-1-10-12,2 0-31,1-4-53,0-7-99,-1 1-98</inkml:trace>
  <inkml:trace contextRef="#ctx0" brushRef="#br0" timeOffset="2220.127">7218 3356 562,'0'0'51,"0"0"-8,0 0-11,0 0-10,0 0-14,0 0-4,93-17-4,-72 1-1,0-5 0,0-3-1,-1-1 2,-2-4-3,-2 0-3,-5-3 1,-3-1-1,-4 1 4,-4 1 1,0 2 1,0 3 2,-4 8 1,-4 7 3,4 3-2,-6 7 0,-4 1 3,-3 6-1,-3 10 6,0 7-1,3 5 1,1 1-1,3 3 1,1 1 5,5-1-6,3-3 3,4 0-7,0-2-2,3-7-5,5-1-1,4-3 1,1-4-5,3 0 3,1-4-4,3-1-2,3-4-1,1-2-2,0-1-3,2 0-2,0 0-3,0 0-3,-3-4-5,-1-3-8,-2-1-22,0-5-37,-2-4-131,-1 1-35</inkml:trace>
  <inkml:trace contextRef="#ctx0" brushRef="#br0" timeOffset="2908.1663">8956 2675 392,'0'0'92,"0"0"-17,0 0-31,-10-90-13,-7 64-17,-2-1-11,-6 3 6,-1 5-9,-3 4 7,0 7 0,2 4 3,-1 4 0,2 0 2,4 7-1,2 8-1,0 2 6,6 7-6,-1 3 4,5 4-6,3 0-5,4 3 1,3 0-1,1 2 1,8-2-4,4 2 1,6-1-2,4 1 1,3 0-2,0-2 2,5-3-2,-2-2 3,-1-2-2,-3-1 1,-3-4-1,-6 2 1,-5-2 0,-7 1 1,-4 3 6,-3 0-6,-9-1 7,-4-1-7,-3-3 2,-3-1 1,-4-4-2,-1-1 0,-4-3 0,2-1 0,0-2 0,3-2 0,6-2-2,4-3 0,3 2-1,8-4-1,0 1 1,5-1-5,-1 0-5,1 0-15,0-1-22,6-8-46,12-6-101,8-7-94</inkml:trace>
  <inkml:trace contextRef="#ctx0" brushRef="#br0" timeOffset="3105.1776">9289 2978 691,'0'0'24,"0"0"3,0 0-4,0 0-8,2 84-5,0-65-8,1 6-2,0-4-2,0-6-2,2 2 0,-2-5-12,-1 2-16,-1 6-42,-1-6-74,0 5-139</inkml:trace>
  <inkml:trace contextRef="#ctx0" brushRef="#br0" timeOffset="3256.1862">9314 2740 657,'0'0'-1,"0"0"-1,0 0 2,0 0-3,0 0-5,0 0-20,0 0-55,0 0-99,15 92-86</inkml:trace>
  <inkml:trace contextRef="#ctx0" brushRef="#br0" timeOffset="3976.2274">9825 2871 449,'0'0'61,"0"0"4,0 0-7,-85 5-14,54 12-11,-1 7-11,-1 5-3,1 2-8,3 1-6,6-3-3,5 0-1,7-9-2,8-1 4,3-1-3,2 0 0,10 3 3,3-6-7,4-2 5,4-4-6,3-4-1,0-5-2,0 0-2,0 0-1,-2-12-7,0-3 4,1-4-1,-2-4 5,-3-5 6,3-6 3,-1-7 6,-1-5 1,0-7 4,-1-5-1,2-5 4,-5-2-2,0-3 2,-2 1-4,-2 3-4,-4 6 6,-3 11-4,-4 15 7,0 8 0,-2 11-4,0 6-2,0 2-2,0 5-2,0-3-4,0 6 1,-6 14-1,-4 12 1,0 15 1,0 4 6,4 6-6,1-1 5,2 2-4,1-4-3,2-1 4,0-1-3,0 0 3,0-2-2,0-2 2,2-1-2,3-2 3,1-3-5,1-2 0,1-7 4,3 1-9,2-6 8,3 0-6,1-6-1,5-5 0,7-4-4,5-7 1,8-3-1,3-10 1,6-11 1,-2-4 0,-1-7-4,-6-3 5,-4-3-4,-4-5 3,-7-3 1,-6 0 1,-3 0 2,-7 3 0,-6 4 2,-5 9 1,-3 7 0,-11 7-1,-5 6 2,-4 6 1,-3 4 0,0 3 6,-2 9-4,4 5 2,1 4-1,5 2-2,4 3 0,4 1 1,2 2-1,4 1 0,0-1-2,4 0-2,0-3 0,1-1-1,6-1 0,1-3 2,1-2-2,5-1 0,2-1-1,7-4-7,7 0 4,9-3-7,12-3 4,8-5-4,6-2-6,2 0-15,-1-5-52,-1-4-103,-10-3-105</inkml:trace>
  <inkml:trace contextRef="#ctx0" brushRef="#br0" timeOffset="4468.2556">11923 2725 240,'0'0'14,"0"0"17,91-77 14,-65 49 7,-4-1 13,-2-3-6,-3 0-10,-5 1-3,-5-3-20,-4 3 0,-3 0-6,-2 3-4,-9 4-1,-6 7 0,-4 7-4,-5 6 0,-6 4-3,-3 12-1,-5 10-3,-2 11 0,-2 9 6,0 8-5,2 6 8,0 6-7,6 4-3,3-1 3,5 0-3,7-3-1,8-4-1,10-6 0,3-8-1,8-3 2,13-7-2,4-3 1,7-5 3,6-5-5,3-5 0,5-6-9,2-3-9,2-6-12,2-1-22,-1-1-30,-2-6-54,-4-5-120</inkml:trace>
  <inkml:trace contextRef="#ctx0" brushRef="#br0" timeOffset="4856.2778">12375 2496 609,'0'0'33,"0"0"7,0 0 9,4 106-5,-4-62-12,0 2-7,0 7-8,0 0-4,0 1-9,0-1-1,0-2-5,3-5 1,0-5 1,0-5 1,-1-14-2,-1-2 2,1-8-3,-2-7 1,1 1 1,-1-6-2,0 0 2,0 0-1,0 0-1,0 0 1,0-16-1,0-9-1,5-11 3,4-3-2,5-5 2,4 0-1,1 4 1,1 4 0,2 9-1,-4 7 1,-3 10-1,0 3 0,2 7 2,-2 0-2,5 7 1,-2 6 0,-3 4-1,1 2 1,-4 3 0,2 0-1,-2 3 0,-1-2 0,2 0-4,-1-3-6,0-2-14,-1-6-26,-5-3-44,2-1-59,-1-4-132</inkml:trace>
  <inkml:trace contextRef="#ctx0" brushRef="#br0" timeOffset="5200.2974">13130 2784 613,'0'0'32,"0"0"8,-98 26 1,59-9-3,-2 7-5,1 1-12,4 4-6,5-2-6,5 3-7,9-1 0,4-4-4,8 1 0,5-4 0,0-2-2,9-3-3,7-2-2,3-6-7,1-3-3,3-6 1,3 0 1,2-4 5,-3-10 2,3-3 4,-5-2 0,2-3 4,-4-5 2,-3 1 2,-1 1 0,-4 2 4,-4 6 1,-5 7 3,-1 7 2,-3 3-2,0-2-2,0 2-3,2 0-1,1 10 1,-1 7 2,3 8-2,-2-1-1,2-1-4,0 1-1,0-2-3,1-5-5,2-5-26,3 0-54,-4-7-115,8 3-106</inkml:trace>
  <inkml:trace contextRef="#ctx0" brushRef="#br0" timeOffset="5547.3173">13373 2835 602,'0'0'51,"0"0"2,0 0-2,0 0-11,0 0-12,26 96-13,-22-75-6,-1 2-5,1-4-2,-1-4-5,2 1 2,-2-6 0,-2-5 1,1 2 1,-2-7-1,0 0 0,0 0 2,1 1 0,-1 1 1,1-2 2,-1 0-4,3 0 0,3-15-1,0-6-3,4-6 2,3 0 1,1-1-2,4 3 1,-1 1-3,3 4 0,-2 6 1,-2 4 1,-3 6 0,2 4 2,-1 2-2,3 10 2,-4 3-1,-2 5 0,-3 1 2,-3 4-4,-2 1 2,-1-2-1,-2-6-1,0 0-8,0-6-14,0-6-34,0 7-53,-2-10-122,1 2-69</inkml:trace>
  <inkml:trace contextRef="#ctx0" brushRef="#br0" timeOffset="6384.3652">13867 2799 631,'0'0'65,"0"0"-8,0 0-11,23 82-17,-21-58-9,1 1-10,0 2-3,-1-1-4,1 0-2,0-1 2,0-9-4,0 1 1,-1-5 0,-2-7-2,1 0 2,-1-5 2,0 0-1,0 0 1,0 2 0,2-2-4,-2 0 3,4 0-1,-1-12 0,2-7 2,4-3-3,0-3-1,2 1 0,1 1 1,2 2-1,-1 3 2,3 3-3,-4 5 2,1 3 0,3 5 0,-6 1 0,7 1-1,-4 5 2,2 3-1,-1 6 0,1-1 1,-4 1-2,-2 2 1,1 0 0,-1 0-2,-3-4 0,3-2-3,-3-5-4,2 0-4,0 2-3,5-7-3,3 0 4,1-3 0,2-6 3,0-6 5,-2 1 2,-4-4 5,1-2 1,-3-3 3,1 1-1,-2-3 2,-3 9 0,-3-1 0,-1 5 2,-1 8 3,-1 0 0,-1 4-2,0-1 1,0 1-2,0 0 3,-10 0-2,-6 7 1,-1 8-1,1 4-2,4 0-3,2 3 0,4-9-2,2 2 2,4 1-4,0-3 1,2 1-1,5-3-2,6-3 0,-5-4-2,8 3-1,-6-4-3,2-3-1,7 0-1,-2 0 2,3-4 3,-1-6-1,-4-1 0,0-6 1,0-5-3,-1-5 4,0-3 0,0-6 3,-3-3-2,4-4 0,-4-4 0,1-3 4,1-1-1,-3 0 0,-2 3 5,0 7 0,-4 14 11,-2 11 4,-1 4-1,-1 5 0,0 1-4,0 0-3,0 6-2,0 0 0,-4 16 2,-6 9-1,-2 10 1,1 4 5,-1 2-10,3 1 5,1-2-8,1 1-3,4-1 3,3-1-2,1-2 2,9-3-2,2-2 2,4-1-5,-2-1 3,5-5 1,-2-1-1,2-4 2,-1 2-2,0-3 0,2-2 0,1-1 0,0-2 0,2-2 2,1-2-2,-2-3-2,1-2-1,-2-2-4,-5-1-6,3-2-13,-1 0-22,-3-5-62,5-5-191,-7-7-4</inkml:trace>
  <inkml:trace contextRef="#ctx0" brushRef="#br0" timeOffset="7001.4004">16110 2461 564,'0'0'7,"0"0"12,50-101 10,-35 85 4,-8 6 0,2 10-8,-2 5-7,1 16-2,-2 16 4,-4 12 6,-2 11-7,-10 7 0,-6 5-9,-2-1-7,0 0-1,-1-4-3,4-7 1,2-7-2,0-8 2,7-19-1,1-4 2,0-11 1,4-6 0,-2-1-1,3-4-1,-4 0-1,-2-13-1,-1-9 1,-2-10-1,2-6 1,4-3 0,3-5 1,0-3-1,0-2 1,8 1-1,1-4 2,4 1-2,5 0-5,-1 5 4,6 2-5,0 12 5,0 8 4,1 8-2,-1 7 2,-2 10-1,1 1 1,-2 13-1,0 9 0,-1 5 3,-3 8 7,0 4-6,-3 2 6,-3-3-9,2 1-3,-3 0 1,1-3-1,1-2 1,2-4-6,-3-9-9,2-4-23,0-3-49,-3-6-84,0 0-142</inkml:trace>
  <inkml:trace contextRef="#ctx0" brushRef="#br0" timeOffset="7160.4095">16140 2866 722,'0'0'4,"0"0"2,0 0 0,0 0 1,0 0-5,0 0-3,84-61-6,-48 43-12,2 1-24,2 2-40,2 0-60,-2 3-95</inkml:trace>
  <inkml:trace contextRef="#ctx0" brushRef="#br0" timeOffset="7463.4269">16792 2742 642,'0'0'30,"0"0"4,0 0 3,-19 93-11,14-76-8,0 0-9,4-1-6,-1-3-3,2 3 1,0-5 0,0-6-1,0 2 0,0-7-2,0 0 2,0 0 0,5 0 2,3-6 0,2-8 0,2-6-1,-2-6 0,-3 2-1,2 0 1,0 3-1,2 1 0,-4 7-1,4 2 1,-3 6-1,2 2 1,5 3-1,1 0 0,2 11 1,-3 5-1,1 2 3,-3 4-4,0 0 1,3 2-3,-2-3-5,5-3-17,4-3-26,0-10-48,6-5-69,3-3-116</inkml:trace>
  <inkml:trace contextRef="#ctx0" brushRef="#br0" timeOffset="7736.4425">17325 2748 576,'0'0'51,"0"0"-2,-85 51-5,62-33-14,6-3-12,2-3-10,7-1-6,3-2-2,2-4 1,2-1-2,1-4-1,0 5-1,0 1-4,0-2-2,0 3-4,3-7-5,10 0 0,6-2-1,4-3 1,1-3 7,-2-1 3,-7 6 5,0-1 6,-4 3 1,0 1 4,1 0 1,-3 0 2,6 6-1,-7-2-1,6 4-2,-5-1-6,-1-3-8,4 2-13,-2-6-44,5 0-63,-1-1-152</inkml:trace>
  <inkml:trace contextRef="#ctx0" brushRef="#br0" timeOffset="7956.4551">17662 2407 664,'0'0'37,"0"0"3,0 0-2,0 0-9,0 0-9,0 0-3,-47 113-10,35-72 1,3 3-5,1-1-4,4-2 1,2 3-3,2-5-1,0-3-4,2-2-6,2-3-11,0-7-17,-1-11-36,0-1-53,-3-5-161</inkml:trace>
  <inkml:trace contextRef="#ctx0" brushRef="#br0" timeOffset="8580.4908">17752 2785 696,'0'0'30,"0"0"1,0 0-7,0 0-7,0 0-9,1 88-5,2-78 0,6 4-4,4-9-4,5-5-9,6 0-13,3-5-8,4-11-6,1-2 3,-3-3 4,-4 2 9,0 0 7,-7-1 9,-4 6 8,-5 2 12,-4 4 6,-3 6 3,1-1 6,-3 3 0,0 7 3,-7 10 0,-5 12-2,-1 8-2,0 8 1,0 7-1,4 5-1,2 1-6,4 1-2,2-3-6,1-4-8,0-3 2,0-5-5,0-4-1,0-8 0,0-10 0,0-3 1,0-7-1,-5-2 4,-3 3-5,0-6 0,-3-1 1,-4-4-3,2-2 2,-4-3 0,7-5-4,5-9-5,5-5-7,3-11-11,15-13-9,11-9-11,10-12-16,6-8-9,8-10-10,3-5 8,1 1 17,-5 5 24,-6 13 26,-8 11 12,-12 16 33,-10 16 13,-8 11 16,-5 12 6,-3 0-14,-1 2-10,-12-1-9,-3 4-7,-4 7-7,-3 6-4,5 6-9,2-1-3,8 2-3,5 2 0,3 0 0,0 3 2,10 0-1,3 0-1,0 2-2,1 1-1,1-1 0,-3 2 1,-1 2-1,-5-3 4,-2 1-2,-4-2 3,0-2-1,-6-1 2,-6-4-1,-5 1 0,-3-4-3,0-2-2,-3-2-2,6-5-1,0-4-6,2-4-12,4 0-12,0-3-24,2-12-36,9-1-38,0-9-50,9-4-74</inkml:trace>
  <inkml:trace contextRef="#ctx0" brushRef="#br0" timeOffset="8724.499">18462 2748 676,'0'0'50,"0"0"-12,0 0-4,0 0-10,0 0-7,0 0-7,0 0-5,0 0-4,81 87-1,-75-73-4,-3-7-4,-2-1-14,2-2-20,-3-4-44,0 0-94,0 0-124</inkml:trace>
  <inkml:trace contextRef="#ctx0" brushRef="#br0" timeOffset="8856.5066">18698 2496 533,'0'0'-5,"0"0"-4,0 0 3,0 0-24,0 0-48,0 0-159</inkml:trace>
  <inkml:trace contextRef="#ctx0" brushRef="#br0" timeOffset="9068.5187">18858 2680 614,'0'0'35,"0"0"9,0 0-2,0 0-10,0 0-12,-81 75-11,74-58-2,7-1-5,0 3 0,3-3 0,5 5-1,1-2-2,-2-7-1,3 1-6,-4-8-5,-3-1-8,0-1-5,-3-3-5,0 5-7,-7 3-14,-5 6-23,-4 3-56,2-1-134</inkml:trace>
  <inkml:trace contextRef="#ctx0" brushRef="#br0" timeOffset="9248.529">19302 2989 729,'0'0'30,"0"0"0,0 0-4,-93 17-9,75-14-7,7-3-9,6 0-3,-7 0-5,0 0-10,-8 0-23,3 0-70,-5 0-190,8-3-20</inkml:trace>
  <inkml:trace contextRef="#ctx0" brushRef="#br0" timeOffset="10771.6161">5029 4062 564,'0'0'6,"0"0"-3,0 0-1,0 0 0,0 0-2,0 0 0,0 0 0,0 0 4,0 0 7,0 0 6,-17-3 3,24 6 3,8 3-3,2 1-4,2 1-3,1 0-4,2-1-4,2 0-1,4 2-1,2 2-1,5-2 0,5 3 0,5-4-1,6 1-1,6-3 4,6-1-2,6-4-1,7-1 3,6 0-2,3 0 0,5-1 1,4-2-2,3-2-1,5 1 1,-1 0-2,2-1 2,2 2-1,1-1 0,1 0 0,0 0-1,1 0 1,4 2 0,-2-1 1,4-2 0,1 2 1,1-4-1,2 2 2,1-4 0,1 0-1,3-1-1,-1 0-1,1 1 1,0-1 1,1 3 0,0-2 0,2 1 2,0-1-2,-1 2 1,1-1-1,-1 3 0,-1-2 0,-2 2-1,0-1-1,-2 0 0,2 1 0,-2-2 1,-2 1 0,1-1-1,-2 2 2,-2-2-2,1 0 0,-4 0 3,0 0-3,0 2 1,-2-1 0,-1 2 1,1 1 0,-1 0 0,-1-1 0,-1 1 0,3-1-1,-1 1 0,2 1-1,1-1 0,1-2 3,0 2-3,3-2 3,-2 1-4,-3-1 1,4 0-2,-4 1 2,0-2-2,-2 1 2,-3 1 4,-3 0-4,-1-1 0,-2 0 1,-1 1-4,-2-2 4,0 1-1,1-1 1,-1 2 0,3-3-1,0 3 4,2-2-4,1 2 0,-2 0 0,0 1-2,0 1 2,-1-4-1,0 4 0,-2-5 0,-1 2 2,-3-2-1,-3 2 0,-3 0 1,-1-2 0,-3 2 0,-2 2 1,-1-2-3,-1 2 2,-4 1-1,1 2 0,-3 0 0,1 0 0,0 0 0,3 0-1,2 2 3,1-2-3,1 0 0,-2 0 1,2 0 0,-1 0 0,0 1 2,-2-1-2,2 0 0,-4 0 0,-1 0-1,-2 0 2,0 0 0,-2 0-1,-2 0 0,0 0-1,0 0 0,-1 0 0,-1 0 1,3 0-1,-3 0 1,0 0-1,3 0 0,-2 2 1,1 1 1,1-1-1,1 1 1,0-3-1,0 3 1,1-2 0,-4 0-1,2 3 0,-3-3 0,-2 1-1,2-2 1,-2 0-1,1 0 2,-3 0-1,-1 0 0,0 0-1,-3 0 0,-2 0 0,0 0 2,-3 0-1,-1 0-1,-2 0 1,-2 0-3,-2 2 3,-2 1 0,-2-1 1,-3 0 1,-3-1-2,-3-1 1,-3 2-1,-2-2 0,-3 0 0,-1 0 0,-8 0 0,1 0 0,-6 0 0,-1 1 0,0-1 0,-6 0-1,1 1 1,-7-1 0,0 0 0,0 0 2,1 0-2,1 3-1,-1-3-2,1 0-10,-1 0-25,1 0-75,-1 0-189,-1-4-9</inkml:trace>
  <inkml:trace contextRef="#ctx0" brushRef="#br0" timeOffset="11831.6767">18481 2024 337,'0'0'29,"0"0"1,0 0-3,0 0-3,0 0-1,0 0 2,0 0-4,0 0-1,0 0-4,-52-10-5,36 27 0,1 0-3,5 3 0,4 3-4,2-3-3,3 2 0,1 0-1,1-1 0,6-3 1,0-6-1,2-1-2,-1-5 1,3-3-2,-1-1 1,3-2 1,3 0-1,-6 0 1,6-2 1,-4-6 1,-2 3 1,0-3 2,-4-1 2,-3 1 3,0-8-1,-2 4 1,2-5 2,-3 0-2,0 0 1,-6 2 0,0 1-4,2 5-2,-3 1-1,1 2-1,-4 2-3,2-1 0,4 3-2,0 2-1,-3 0-3,2 0-6,0 0-15,0 0-43,5 0-127,0 0-76</inkml:trace>
  <inkml:trace contextRef="#ctx0" brushRef="#br0" timeOffset="14539.8316">7510 5256 300,'0'0'49,"0"0"-2,0 0-4,0 0-7,0 0 4,-22-77-10,21 72 2,-1-4-5,1 4-4,-1 0-2,2 0-2,0 5-6,-2 0-4,2 0-5,0 0-4,0 0 1,0 22 5,5 14 11,4 18-2,0 13 1,0 13-4,-1 7-5,0 5 0,-3 0 1,1-4-4,1-7 3,-2-10-6,-1-14 0,-1-15 1,0-13-1,-3-14 1,1-8-1,-1-7 1,0 0 1,0 0 0,0 0 0,0 0-2,-7-3-2,-7-11-1,-5-11 0,0-8 0,1-8 2,0-8-1,-1-9-4,2-8 4,-1-11-3,2-3 4,2-4 2,2 1 1,4 4-1,1 5 0,2 9-3,4 10 1,1 4-3,0 11 2,7 7 1,2 9-1,-2 8-1,3 8 0,4 4 0,4 4 0,8 5 1,0 11 1,0 6-2,1 6 4,-2 3-5,-5 4 2,0-1 5,-6 3-7,-5-5 9,-4-2-6,-5-1 0,0-4 0,-10-4 0,-3-3 0,-4-2 0,-1-3 0,-1-3 0,6-2 0,4-3-6,5-3-4,4-2-15,-1 0-21,1 0-28,0 8-29,5 4-72,9 5-85</inkml:trace>
  <inkml:trace contextRef="#ctx0" brushRef="#br0" timeOffset="14847.8492">7810 5608 552,'0'0'42,"-17"84"-1,12-42-3,1-1-6,4-2-11,0-4-7,7-5-8,1-6-4,6-4 2,0-6-3,-2-5-1,5-6 0,0-3-2,3 0 0,6-10-2,-4-4-2,-4-4 0,-4-3 0,-3-3 2,-5-1-1,-1 1 3,-5-1 0,0 1 3,-5 1 1,-2 3 0,0 6 3,1 6-1,-3 4-1,4 4 0,-6 0-4,-4 0-2,3 9 0,-1-1-3,6 4-11,4 0-26,3-2-50,0 7-94,0-9-89</inkml:trace>
  <inkml:trace contextRef="#ctx0" brushRef="#br0" timeOffset="15339.8774">8227 5649 609,'0'0'36,"0"0"3,-14 92-3,10-63-7,2-3-4,2-2-12,0-7-1,0-2-10,2-5-2,2-1-2,0 1 2,-1-7 0,0 1-1,-3-4 1,4 0-2,7 0-1,1-5 2,3-7 1,-4 3-7,-3-3 5,-2-1-3,-2 4 3,0-5 1,2 6 1,-3-1-1,0 0 1,0 2 1,0-1-1,1-1 1,-1 1 0,1-2 0,1-5 0,-1 5 0,0-7-1,-1 8 1,-2 6 0,1-9 0,-2 7 0,0 0 0,1 1 0,-1 4 0,0-3 1,0 3-2,3 0 3,0 12-2,3 8 2,4 9-2,-1 3 2,1 3 2,1-1-4,2-2 3,3-3-3,0-8-1,1-5 0,-5-7-1,4-2-2,-6-6 1,2-1-1,4 0 0,-6-1 4,3-6-3,-5-5 1,-2 5 1,0-6-1,-4 4 2,-2-6-1,0-4-3,0 2 2,-2 0-3,-2 4 2,1 3 0,0 6-3,1-1-6,2 5-16,0-1-29,0 1-45,0 0-93,0 1-92</inkml:trace>
  <inkml:trace contextRef="#ctx0" brushRef="#br0" timeOffset="15619.8934">8794 5820 643,'0'0'0,"0"0"0,0 0-5,0 0 5,0 0-6,0 0-2,61-92-1,-51 63-5,-4 1 2,-5 3-1,-1 0 6,-1 4 1,-8 3 7,2 7 6,-6 4 5,-3 7 6,-1 0 3,-6 12 3,2 8 1,1 8 1,4 6-2,2 3-2,5 2-6,3-2-7,6-2 1,0-3-7,12-3 1,2-5-7,5-5-8,3-6-14,1-4-32,1-6-45,1-3-87,1-1-91</inkml:trace>
  <inkml:trace contextRef="#ctx0" brushRef="#br0" timeOffset="15867.9076">9060 5675 535,'0'0'26,"0"0"7,0 0-3,0 0-6,0 0-14,90 22-7,-74-12-4,-3 2-5,-3-5-1,0 3 1,-4-5 2,-3-2 3,0 2 3,-3-5 5,0 0 4,0 0 8,0 1 7,0-1 4,-2 0-1,-4 0-2,-1-1-9,0-4-5,4-6-5,-1-6-5,4-4-2,2-6-4,9 2-6,3-2-13,3-3-31,3 3-73,0-4-174,1 6-6</inkml:trace>
  <inkml:trace contextRef="#ctx0" brushRef="#br0" timeOffset="16367.9362">11307 4740 488,'0'0'16,"0"0"11,0 0 10,-98-85 7,72 75-6,2 3-6,0 6-8,-1 1-6,1 9-6,-2 9-4,2 9-3,0 8 0,-1 9 1,4 11-1,2 5 2,2 7-3,3 1 4,4 1 4,5-4-4,5-3 4,0-7-6,8-6-3,7-3 0,2-8-2,6-4-1,3-7 0,5-5-6,2-5-3,0-5-4,3-5-10,2-7-5,-2 0-12,-1-3-16,-4-8-26,-2 1-40,-3-5-75,-3 2-53</inkml:trace>
  <inkml:trace contextRef="#ctx0" brushRef="#br0" timeOffset="16631.9513">11412 5310 620,'0'0'11,"0"0"3,0 0 8,-4 78 1,1-59-4,3-1-8,0 2-5,0-3-6,9 5 0,1-7-2,1-6 0,3-4-2,4-5-5,-2 0-4,7-9 0,-3-3 0,-5-3 6,-2 0 1,-6 3 5,-2-3 2,-4-2-1,-1 1 3,-1-6 3,-4 8-1,-4 2 2,1 4-3,-4 8-3,-6 0-1,-1 0-2,-7 13-2,3 3-6,4 6-18,3-2-44,6-4-91,3-5-109</inkml:trace>
  <inkml:trace contextRef="#ctx0" brushRef="#br0" timeOffset="17223.9851">11738 5271 515,'0'0'33,"0"0"14,0 0 7,0 0-7,30 78-13,-26-64-11,1 1-11,-1-2-4,-1-2-6,3 4 0,-2-7-2,-3-3 1,2 1 2,-3-6-1,0 0 1,0 0 1,2 2 1,-2-1 2,1 1 2,-1-1 1,2 1-1,-2-1-2,1-1-3,-1 0-1,2 0-2,-1 0-2,3-12 1,4-6-2,5-5 1,0 1-1,2-2 1,3 5 0,-1 4 2,-4 3-2,2 7-1,-7 2 1,3 3-1,3 0 1,-2 0 0,3 8 0,-3 4 0,-3 0 0,-1-2-1,0 2 0,-4-5-1,2-1-1,1 1-3,-4-5-4,5 0-4,3-2-2,4-2-1,3-7 0,1-4 3,-5-4 4,2-2 6,-4 1 4,-1 0 3,-5 4 0,0-1-1,-3 5 5,-2 3-1,1 3 3,-2 4 2,0-1-1,0 1 0,0-2 0,1 0-7,-1 1 0,0 1-1,7 0 0,3 3 2,6 6-1,7 2 2,2-1-1,4 1-1,-2-2 0,1-2-1,-2 0-2,-10-1 1,-5-4 0,-4 3-1,-4-3 2,0 2-1,0 5 2,-3 3-1,-4 4 1,-6 4-1,-2-6-1,3-2-2,-1-4-1,3-3-10,3-3-20,1 0-59,3-2-90,0 0-117</inkml:trace>
  <inkml:trace contextRef="#ctx0" brushRef="#br0" timeOffset="17605.0069">12575 5141 556,'0'0'40,"0"0"9,0 0 1,0 0-6,0 0-17,0 0-4,0 0-13,27 78-4,-25-56-3,-1-6-3,2 1 2,3-2-1,-3-4-1,1 4-1,0-6 0,2-4-2,2 2 0,1-6 0,5-1-1,1 0 0,4-3-1,1-9 1,-1-2 1,-1-1 3,-1-1-1,-3-1 0,1 0 1,-7 4 1,0 1 0,-4 3-2,-1-1 5,3 2-4,-5 3 6,1 3-2,-2 2 0,0-2-1,0 2-1,0 0 3,1 0-4,-1 0 4,3 0-5,1 7-1,1 0 1,2 6-1,1-1 1,3 0 0,2 1-2,1-2-2,-4-2-6,3-1-17,-4-4-22,-5-1-50,8 2-73,-5-3-118</inkml:trace>
  <inkml:trace contextRef="#ctx0" brushRef="#br0" timeOffset="18530.0599">13102 5150 569,'0'0'46,"0"0"10,0 0-1,0 0-14,0 0-5,0 0-16,0 0-3,0 0-9,41 78-5,-34-63-1,-1-2-1,1-1-1,-3-5-1,-1-2 1,2 3 0,-2-5 0,-2-1-1,2 3 1,-3-5 1,0 0 1,0 0 1,0 0-2,2 2 1,-2-2-3,0 0 1,0 0-2,0-3 0,0-5-1,1-3 0,2 1-1,1-1 1,0 2 1,-2 4 0,4 0 2,-2 2-2,-1-1 1,1 3 0,2-1-1,0 2 2,0 0-1,4 0 0,-6 0 0,2 0-1,-2 2 2,-4-2-1,0 0 1,0 0-1,1 0 1,1 0 0,-1 1 0,1 1 0,-1-2-1,1 0-1,-1 2-2,1-2 2,2 0 0,5-7 1,-1-5 2,6-8-6,-2 3 3,1 1-4,2 1 3,-5 5 0,0 0 4,-1 7-3,-5 2 0,5-2 2,-5 3-3,4 0 5,4 10-1,-1 2 2,1 5-2,-1-2 2,-4-4-8,3-1 3,-1-3-5,1-4-7,6 0-4,0-3-9,4-3-7,-3-7-5,1-7 3,-5 1 4,-1-2 11,-4 4 10,-2-1 9,-2 5 2,-2-1 3,0-1 4,1 1 5,-2 0 6,-1 7 3,2-1 3,-2 5 2,0-1-2,0 1 1,0-2-4,1 2-4,-1 0-1,2 0 1,1 8 0,1 12 2,1 10-1,0 8 0,2 8 5,2 5-7,3 7 2,2 1-8,1 2-5,5-2-2,0-3-2,0-5-1,2-3-1,0-9 1,-3-5-2,-2-5 0,-7-12 0,-3-6-1,-3-7-2,-4-4 2,0 0-1,0 0 1,0 2 2,0-2 1,-11 0-2,-7-2-1,-5-10-1,2-8-1,3-7-1,1-9-2,5-9 1,3-9-1,7-7 4,2-5-3,10-1 6,5 4-2,5 2-2,-1 8 4,2 7-3,-2 10 2,-3 8 4,-5 12-1,0 2 2,-5 8-1,-4 3 0,7-2-1,-3 5 1,2 0 0,1 0 0,-1 2 0,1 10 0,-3 4 0,-1 9-4,-5 0 1,-2 3 4,-8 1-5,-4-2 4,-4 1-11,-2-4-12,0-3-15,-1-7-38,7-2-44,1-11-96,6-1-73</inkml:trace>
  <inkml:trace contextRef="#ctx0" brushRef="#br0" timeOffset="18921.0822">14060 4705 719,'0'0'24,"0"0"-2,0 0 3,0 0-1,0 0-1,0 0-2,0 0-7,0 0-1,0 0-4,54 104-4,-39-60-3,-2 1 0,-1-1-3,0-2 0,-1-2-1,-3-5 0,2-3-4,-4-5-6,-1-9-3,-4-1-8,1-7 2,-2-3-5,0 2-1,0-4 1,0 0 4,-6 2 3,1-7 9,-6 0 9,1 0 3,1 0 3,-2 0-1,5-7 9,0 2 0,3 0 5,1-4-1,2-4-4,8-3-3,6-4-1,5 5-2,4-2-2,2 3 2,1 2-3,-2 1 2,0 5-2,-1 4 0,-7 0-2,-1 2-1,0 2 0,-1 3-2,1 6 1,-4-2 0,-5 3-3,-2-4-1,-2 2-4,-1 1-10,-1-7-13,2 3-27,-2-2-49,1 2-68,-1-2-118</inkml:trace>
  <inkml:trace contextRef="#ctx0" brushRef="#br0" timeOffset="19052.0897">14415 4905 562,'0'0'20,"0"0"-2,0 0-4,0 0-11,0 0-10,0 0-13,0 0-15,0 0-28,81 52-40,-78-42-86</inkml:trace>
  <inkml:trace contextRef="#ctx0" brushRef="#br0" timeOffset="19548.1181">14547 5041 570,'0'0'44,"0"0"2,0 0 0,0 0 1,0 0-8,0 0-10,21 97-5,-21-70-11,0-1-2,0-4-9,3-5-1,2-2-1,-2-6-2,-2-4 1,2-1-3,-3-4 0,0 0-3,0 0-2,2 0-3,0 0 4,1 0 0,1-9 5,2-6 4,-1-6 0,-1 2-4,-1-3 5,2 2-6,0 1 3,-1 6 1,4 1-1,-4 5 1,-1 4 0,1-1 0,3 4 1,3 0 0,6 5 1,0 4-1,-2 3 1,-3 1 1,-4-3-2,0 0 4,-1-1-5,-3-6 0,0 2 0,-3-5 0,0 0 1,0 0 0,1 0 1,1 2-4,-2-2 3,1 0-3,-1 0 3,2-2 1,-1-3-1,1-7 0,2-1-2,-1 4 1,3-6-1,2 5 0,-2 3 0,4-4 1,-4 5 0,4 2 2,-1 0-2,-5 3 1,6-2 1,-4 3-3,0-1 3,5 1-2,-4 0 0,-1 0-2,0 0-1,-6 0 0,0-2-4,0 2-4,2 0-7,3 0-12,1 0-10,4 3-9,2 6-17,-3 2-13,6 5-38,0 1-46,5 3-6</inkml:trace>
  <inkml:trace contextRef="#ctx0" brushRef="#br0" timeOffset="21784.246">16481 5054 312,'0'0'32,"0"0"15,0 0 4,0 0-5,-61-88-5,41 74-3,3 4 1,1 2-2,0 5-5,-1 2-7,-2 1-7,-4 4-6,0 7-3,0 6-3,-2 5 0,3 4-2,-2 3 0,1-1-2,1 1 1,6-1 2,3-4-4,4-5 2,6-2-5,3-2 2,2-1-3,7 1 0,1-5-1,3-6-4,4-4-5,2 0-5,7-11-5,0-2-1,-2-6 5,-1-5 5,-4-3 8,0-5 4,-4-3 4,-2-2 4,-3-7 2,-1-4 6,-3-2 0,0-2 3,-3-2-2,0 1 1,-3 4-4,2 4 2,-2 7-1,0 12 1,0 11-1,0 9-5,0 6-1,0-2-4,0 2-3,0-1-2,0 1-3,0 3 4,0 18 2,0 11 2,-3 13 0,3 3-2,0 2 1,1-1-3,7-1 3,3-3-2,4-5 2,0-4 0,3-6-1,0-6-2,1-2 0,3-7-1,0-1 0,-1-5-2,1-5-1,3-2-6,-1-2-4,2-2-6,-1-5-3,-2-5-2,-1-4-2,-5-1 0,-4-5 0,-4 0 6,-2 5 8,-7-2 8,0 2 6,-7 4 6,-1-2 2,-3 7 5,1 4 2,-2 4 2,-8 0 0,4 4 1,-7 10 1,4 3-2,5 7-1,2 1-3,1 1-2,5-1-5,6-1 0,0-1-3,10-3 1,7-4-3,6-3-2,2-5-1,5-4-4,3-4-2,2 0-4,-2-7-2,2-3-3,-3-5 0,-3 0-2,-3-4 3,-3 2 6,-6-1 6,-2-2 4,-7-2 5,-2-1 2,-6-2 5,0-2 1,-1 2 7,-6 0 2,-3 3-1,2 7-1,4 6-3,3 6-2,1 3-1,-2-2-4,2 2-3,-4 0-1,-2 7-2,-4 12 2,1 11 1,2 8 2,1 6 0,-1 7-1,3 4 0,-1 3-4,2 1 2,3-1-4,0 0-2,5 0 1,2-1-3,3-3 3,-1-3 0,0-2 0,0-6-1,0-5 0,-2-6-1,-1-5 1,-1-8 0,-1-9-1,-3-6-2,-1-4 2,0 0-4,0 0 1,0 0-1,0-1 0,0-17 2,-1-11 0,-6-10 3,-1-4-1,1-6 2,1-4-2,2-3 3,1-3-2,3 2 2,0 2 0,4 3-3,5 5 2,3 5-3,2 10 1,2 5 1,1 3 0,1 8 0,2 2 1,0 6-1,-5 1-2,3 5 1,2 2 0,-2 0-1,5 9 1,-7 1-3,-6 0 3,-4 1-2,-6 6 1,-4 2 2,-11 6-1,-7 0 4,-5-1-5,-6 0 4,-2-2-2,1-7-2,0-1-2,7-3-4,8-5-7,8-2-9,8-2-12,3-2-13,0 0-12,7-2-7,12-5 2,6-4 6,6 1 9,2 0 13,0 0 11,1 1 11,-1-1 14,-3 3 11,1 1 11,-5-1 21,-9 2 20,-5 3 15,-8 0-2,-1 2-14,1-3-11,2 3-16,-2-2-5,-4 2-9,3-5-7,0 2-7,3-6-6,1-5-1,-1-1-3,-2 0-2,-1-3 1,-3-1-1,0 1 3,0-2 2,0 3-1,-3 5 2,-3 3-2,1-3 3,2 8 1,0 0 1,-3 4 2,-4 3 0,-3 9 3,0 6-2,7 7 3,4 2-2,2 3 3,6 0-2,6 0-5,5-4 2,4-2-6,0-4 1,4-6-2,-2-2-7,0-3-8,2-4-20,-2-5-19,-2 0-34,0-8-27,-2-5-29,-1-4-17,-3-2 25</inkml:trace>
  <inkml:trace contextRef="#ctx0" brushRef="#br0" timeOffset="22634.2946">17545 5111 111,'0'0'122,"0"0"-7,0 0-20,0 0-10,0 0-21,0 0-15,0 0-11,0 0-5,0 0-4,0 0-1,13-5-4,-4 20-4,1 9-1,-3-4-9,3-1 1,-5-4-8,1-1-1,-4-4-2,0-5 0,1-2 0,-3-3 0,0 0 0,0 0 0,1 2 0,-1 0 1,2-1 2,-2-1 0,0 2 0,1-2-2,1-2 3,1-10-4,4-6 1,1-6-5,3-1 0,4 1 0,3 2 0,1 3 4,-1 4-3,-5 5 2,2 4 5,-5 5-6,0 1 2,7 0 0,-2 4-1,4 9 1,-3 1 1,-1 1-2,-1-2-1,-2 2-4,-1-4-4,-1-1-6,-2-2-16,3-4-16,-1 1-23,3-5-18,7 0-5,-3-12 5,5-3 21,-5-5 29,-2 1 20,-4-3 20,-3 7 12,-3-2 14,-3 6 18,-2-1 11,0 0 6,-5 3-5,-3 1-7,-4 6-6,-8 2-3,1 2-7,-8 11-3,1 3-7,3 4-5,2 2-5,7 0-5,5 3-2,5-2-7,4-1 2,1-1-6,9-4 1,6-5-1,6-1-1,1-7 0,3-1-2,0-3-3,-1-1-5,-2-8-2,-2-3-2,-3-5 3,-1-1 0,-1-2 8,-4-3 0,-2-1 5,-2-2 4,-3-1 0,-2-2 3,-2-3 0,-1-2 5,0-1 1,-4 0 4,-3 1-3,-1 4 2,3 9-2,0 2 3,1 9-1,2 5-1,1 1 0,1 4-5,0-2-1,-2 2 0,2 11 3,-1 10 0,-3 11 3,3 6-2,-2 3-1,1 1-3,-1 0 0,0-1-5,3-2 2,0-4 0,0-5-5,2-4 4,2-9-4,2-4 0,-1-6 0,-2-3-1,0-1-1,2-3 0,5-5 2,6-9-5,3-3 7,-1-8-4,-1-1 4,0-2 1,-2-2-1,1-2 1,3 3-1,-1 0 0,2 0-1,0 9 1,-1 3 0,-5 7 1,2 5 1,1 5-2,1 2 0,5 8-2,-3 5 2,-2 2 0,-3 1 0,-3 1-1,0 1 1,-7-4-2,-3 1 0,-2 0 0,-6 1-2,-11 2-2,-8 0-5,-4-3-6,-5-4-2,-3-1-11,4-3-13,1-2-45,11-2-123,5-5-84</inkml:trace>
  <inkml:trace contextRef="#ctx0" brushRef="#br0" timeOffset="23332.3345">19471 4829 622,'0'0'25,"0"0"-3,0 0-3,0 0 2,0 0 1,0 0 1,0 0 0,0 0-7,-42 93-5,36-63-5,2-1-3,2-5-2,2 0 0,0-9-2,2-3 1,2-5-1,-2-4 0,1 2 0,-3-5 1,0 0-1,3 0-1,2-7-1,4-6 0,0-6 1,-3-5 1,1 0 1,0-1 0,0-2 2,2 2-3,1 3 2,1 3-1,-2 6 1,2 5-1,-3 4 1,2 4-1,7 0 0,-1 14 1,5 8 0,-4 3 0,0 3-2,-2 1 0,-2 0-1,-3-4 0,-3-6 0,2-2 1,-6-6-1,-2-7 1,2 1 0,-3-5 0,0 0-1,0 0 1,0 0-2,1 0 1,-1-2 1,0-11-1,2-9 3,1-5-2,3 1 0,2-1-1,2 2 1,2 0 0,2 5 0,0 4 0,-3 3 1,1 10-1,1 3 2,1 0 2,5 10 0,0 7 1,-1 2-2,0 4 4,1 0-3,-3 1 0,-1-2-1,-4-7-5,1-1-9,0-2-25,-2-5-61,6 1-146,-3-8-65</inkml:trace>
  <inkml:trace contextRef="#ctx0" brushRef="#br0" timeOffset="24713.4135">21015 4511 437,'0'0'60,"0"0"-6,0 0-5,0 0-8,-1-77-8,1 65-7,0 7-2,1 2-6,-1 3-5,0-2-5,0 2-2,3 2-1,1 13 2,-1 12 5,0 12-6,-3 4 3,0 4-6,-1 0-2,-2 0 1,3-3-3,0-3 1,0-5-2,7-5-2,5-7-9,-1-9-19,1-8-44,5-7-59,-2-2-150</inkml:trace>
  <inkml:trace contextRef="#ctx0" brushRef="#br0" timeOffset="25408.4533">20823 4746 681,'0'0'0,"0"0"-1,0 0 3,0 0 1,0 0-1,0 0-4,78 36-4,-46-36-12,2-7-16,1-4-24,-2-3-23,-4-1-13,-3-3 3,-7 0 26,-2-3 27,-6 0 34,-1-1 24,-6 0 18,-1-3 11,-2-1 8,1 0 3,-1 1-3,1 6-1,-2 7-6,1 0-4,1 7-4,-1 1-12,1-1-8,-2 5-8,0-1-5,0 1-1,0 0 0,1 1 2,2 13 4,2 6-5,0 9 3,-1 0-6,1 1-1,-1 2 0,2 0-2,1 2 0,0-3-1,-1 1 0,0-2-1,0-5 1,-1-1-2,-2-7 2,0-7-2,-2-5 1,-1-5 0,0 0 0,0 0 1,0 2 2,2-2 0,-2 3 1,0-3 1,1 0-2,1 0-2,2-10 0,2-7-2,2-4 0,4-1 1,0 2-3,5-2 2,2 4 0,-2 3-1,2 3 0,-6 4-1,3 6 0,-3 2 0,1 0 1,2 7 1,0 3-1,-3 3 0,2 0-2,-2 3 0,1-3 1,4 1-3,0-4-3,3-2-4,2-8-8,4 0-6,2-10-5,1-3-3,1-6 1,-4-3 6,-2-1 8,-8-1 9,-4 0 4,-7 6 8,-5-1 1,-1 2 6,-4 2 0,-7 0 4,2 5 3,-6 5 1,-3 5 4,-5 3-2,-6 9 2,0 5-2,1 6-2,5 4-2,1 2-3,7 0-4,7 0-2,7-2-2,1-4-1,14 1-3,5-6 0,6-1-3,5-5-4,2-5-5,3-2-7,-1-3-17,2-2-12,-3-2-31,1-6-44,-1-1-105,0-3-44</inkml:trace>
  <inkml:trace contextRef="#ctx0" brushRef="#br0" timeOffset="26145.4954">22435 4487 735,'0'0'15,"0"0"11,0 0 0,0 0-2,0 0-3,-19 97-10,16-73-5,3 0-4,0-1-2,3 0 0,7-2-1,0-3 0,3-1 0,-1-3-2,-2-6 1,1-1-3,-2-3 1,-4-3 0,5-1 0,1 0 0,2-7 1,7-5-1,-3-5 0,-2-2 3,1-3-2,3-5 3,0 0-1,-2-1 2,2 3 2,-1-1-3,-3 6 4,-3 6-4,-5 5 5,-4 6-5,-3 3 1,0 0 6,0 0-4,0 9 5,-7 6-2,0 7-2,-1-1-1,1 1-2,2-5-2,4 2 1,1-2 0,0 0-1,0-2-1,6-2-1,0-6-3,3 0-2,5-2-2,-4-2-4,9 1-1,-2-4-3,2-2 0,4-7 4,-3-2 5,1-6 4,-3-1 3,0-1 3,-1 0 0,-2-3 3,0 3 0,-1 1 4,-6 5 1,-1 5 3,-4 5 3,-3 3 0,0-1-4,0 1-1,2 0-3,-1 0-1,3 0-1,1 4 0,-1 4 1,2 5-1,-2 4-1,0-2-2,-1 2-1,2-2-2,-2 0 1,0-6 0,0 3 1,-2-8-2,1-1 1,-1 2-1,0-2 2,2 2-1,-3-5 3,0 0-2,0 0 0,1 0 0,4 0-3,2-5 2,3-6-1,6-5 0,0-1 0,1 0-1,4-2 0,-2 4 0,2 0 0,2 3 0,-2 3 1,-4 3 1,-2 4-1,0 2 0,-4 0 1,1 5-1,-4 7 1,-4-3-2,0 6 2,-2-4-1,-2 3 1,0-2-4,0-7-7,1 10-15,4-6-34,0-1-80,5 4-167,5-11 0</inkml:trace>
  <inkml:trace contextRef="#ctx0" brushRef="#br0" timeOffset="26572.5199">23506 4544 680,'0'0'34,"0"0"-5,0 0-1,-88-2-7,68 6-7,0 3-3,2 4-5,-2 2 2,1 6-6,2 2 0,-1 2-1,4 1-3,3-2 1,3-3 1,7-1-2,1 0 1,7-3-1,7 2-3,4-8-1,3-4-4,4-5-5,1-2-12,1-10-7,1-3-14,0-6-19,-2-3-7,-3-3 4,-5-4 15,-5-1 25,-5-3 16,-5-1 6,-3-4 8,-2-1 11,-5-1 18,-5-2 15,-1 1 9,2 2 1,-4 3-2,4 6-7,2 11-5,4 7-7,4 10-12,1 4-5,0-1-5,0 1-2,0 0 3,-2 13-1,2 11 2,0 10-2,0 5 0,0 5-4,0-3 0,0 3 0,0-3-6,0-1 3,0-5-6,3-2 0,0-6-1,2-1-5,-1-8-8,4-1-20,1-3-30,-1-4-58,5-2-92,-3-4-85</inkml:trace>
  <inkml:trace contextRef="#ctx0" brushRef="#br0" timeOffset="26860.5363">23665 4668 686,'0'0'16,"0"0"5,0 0-3,0 0-6,0 0-8,0 0-4,87-18-6,-61 3-4,-3 0-2,-1-4 0,-5 2 5,-2-1 2,-5-4 6,-3 7 4,-3-2-5,-4 5 8,0 0-4,0-1 7,-2 9 1,-6 0 1,-2 4 0,-7 4 1,-2 12 6,0 6-6,3 7 2,0 3-8,6-1-4,3 1-3,6-1-3,1-2 0,8-5-7,5-1-12,6-7-26,5-2-50,3-6-86,3-4-122</inkml:trace>
  <inkml:trace contextRef="#ctx0" brushRef="#br0" timeOffset="27108.5505">24025 4609 616,'0'0'38,"0"0"6,0 0-1,0 0-13,0 0-12,0 0-9,0 0-6,55 87-3,-46-80-3,-2 4 1,-1-5-2,-5-3 4,2 0-2,-3-3 1,0 0 2,0 0 1,0 2 1,0-1 2,0-1 1,0 0 0,-3 0 2,-3 0-3,2-8 1,0-5-1,4-4-3,1-6-4,14-3-9,5 0-15,2-6-32,5 0-71,1-3-175,2 5-4</inkml:trace>
  <inkml:trace contextRef="#ctx0" brushRef="#br0" timeOffset="27652.5816">24390 4263 720,'0'0'13,"0"0"10,0 0 6,0 0-1,0 0-5,0 0-8,0 0-3,36 105-6,-32-71-1,0-2-4,-2 1-1,-1-3 3,1-1-5,-1-3 6,1-2-5,-1-7-2,2 1-3,1-4-3,0-4-3,-1 0-7,0-3-1,0-4-5,0 1-4,4-1-6,-2-1-15,3-2-24,1 0-17,-3-2-19,4-8-2,-3 0 4,2-2 21,-3 7 31,-3 0 29,0 2 60,-3 3 40,0-1 33,0 1 11,1-3-15,1 3-24,-2 0-18,2-2-14,-2 2-6,1 0-4,-1 0-6,8 0-7,4 0-9,-1 0-5,6 0-5,2 0-3,-1 0-1,6 0-2,-2-2-1,-1-6 0,-2 0 0,1-3 0,-2 2 3,-4 3 0,-5 1 1,-4 4 2,0 1 2,1 0 4,3 7 6,-1 10 4,-5 6 2,-3 6 0,0 5-1,-1 9 0,-1 4-3,2 6-2,3 0-6,9-1-4,1-5-5,3-9 0,-2-6-4,0-8 2,-3-9-4,-3-3-1,-3-4-1,-1-5-1,-1 0 1,-3-3 3,0 0 2,0 0-1,0 0-2,0 0-9,-5 0-13,-4-2-26,-3-5-64,4 2-128,-1-8-69</inkml:trace>
  <inkml:trace contextRef="#ctx0" brushRef="#br0" timeOffset="27852.5931">25023 4657 680,'0'0'40,"0"0"7,0 0-2,0 0-12,0 0-6,0 0-11,0 0-5,0 0-4,0 0-4,59 84-2,-53-69-2,-2-5-3,-3-6-5,2 4-12,0-4-24,-1-1-72,1 2-197,-3-5-16</inkml:trace>
  <inkml:trace contextRef="#ctx0" brushRef="#br0" timeOffset="28008.602">25108 4403 711,'0'0'12,"0"0"4,0 0 1,0 0-5,0 0-8,0 0-7,0 0-10,0 0-17,87 14-33,-74-4-44,-3-3-94,0 1-84</inkml:trace>
  <inkml:trace contextRef="#ctx0" brushRef="#br0" timeOffset="28501.6302">25345 4679 562,'0'0'50,"0"0"-2,0 0-10,0 0-8,0 0-12,0 0-8,0 0-6,0 0-2,0 0 2,79-15 6,-68 12 4,-1 1 1,-6 2 0,3 0 0,-7 0-5,0-2-2,3 2-1,2 0-4,1 4 1,2 6-2,1 2-2,1 1 0,2-1-2,3-3-1,3-3-3,6-4-5,4-2-3,2-2-2,1-7 0,0-2 5,-3-6 3,-2 2 5,-6-1 2,-4-1 3,-2 0-1,-6 5 3,-2-1 1,-4 3 1,-2 0 1,0-4 0,-2 7-1,-10-2 1,-7 5 1,-4 4 0,-4 0 0,-1 11-1,3 4-1,4 3-2,1 4-1,6 3-1,3 4 0,5 5 0,5 2 0,1 5-3,1 3 2,8 4-2,-1 0 2,1 0 0,2 6 1,-3-2 3,1 2-2,0 4 4,-1-6-4,1 0 0,-3-6 1,-2-2-2,-1-7 1,-2-12-3,1-10-1,-2-3-1,0-7-3,-9-1-7,-7-1-9,-6-3-20,-5-4-43,1-10-99,4-1-135</inkml:trace>
  <inkml:trace contextRef="#ctx0" brushRef="#br0" timeOffset="29427.6832">7730 7045 552,'0'0'21,"0"0"9,0 0 4,0 0-3,0 0-11,0 0-8,0 0-6,-85-18-1,73 37-4,5 9 4,4 4 2,2 7-4,1 2 4,0-2-5,5-1 0,4-6 2,0-4-2,-2-11 0,2-4-2,-2-6-4,-3-4-2,6-3-7,1 0-6,4-12-5,1-6 2,-4-4 4,-5-3 10,-4 1 7,-3 0 4,-1 2 1,-8 4-3,0 4 3,-2 4-3,3 5 3,-2 4-2,-7 1-3,2 1 2,-3 11-5,3 2 1,7-3-6,5 2-7,3 2-32,11-4-69,11 1-138</inkml:trace>
  <inkml:trace contextRef="#ctx0" brushRef="#br0" timeOffset="29684.6979">7967 6875 728,'0'0'12,"0"0"5,0 0 5,0 0 2,0 0 1,0 0-1,-7 122-2,17-65-4,0 2-5,2 3-3,1 1-5,1-2 0,3 2-3,0-1-1,0-1-1,0-1-1,-1-2 2,-3-4-2,-2 0 1,-2-7 1,-4-3-8,-2-6 2,-3-6-10,0-11-6,0-4-11,-2-9-19,-1-4-37,-4-1-45,-3-3-47,-6-10-50</inkml:trace>
  <inkml:trace contextRef="#ctx0" brushRef="#br0" timeOffset="29881.7091">7970 7385 545,'0'0'63,"17"-79"-6,-1 47-11,2 6-13,2 3-6,3 7-11,0 2 2,3 5-7,2 2-1,-2 5-4,0 2-5,-5 0-4,-2 4-2,-6 2 3,-4 3-4,-6 5 5,-3 1-3,0 6-6,-12-2-7,-5 2-17,-6-1-19,-1-3-23,0-2-10,5-6-9,3-3 2,5-3-20,6-2-23</inkml:trace>
  <inkml:trace contextRef="#ctx0" brushRef="#br0" timeOffset="30333.735">8407 7278 298,'0'0'26,"0"0"-8,0 0-10,56-80-8,-53 56 1,-2-1 5,-1 3 9,-3 2 9,-5 1 2,-7 5 1,5 4 2,-3 5 3,-1 3 2,-1 2 4,1 5-1,0 7-5,3 5-4,4 5-5,3 2 1,4 3-4,0 4-6,5-2 0,9-4-8,4-2-2,5-6-2,1-4-5,3-9-5,-1-4-13,2 0-16,-4-7-14,1-6-7,-5-3 2,-1-1 13,-4-5 11,-1 2 15,-6-1 9,1 2 12,-3 4 13,-2 0 19,-1 6 9,1-3 5,1 4-4,1-1-8,1 1-8,1 3-10,7 1-6,1 4-5,7 2-2,-4 6-2,2 3-1,-1 2-2,-3-1-3,-3-2-1,-4 0 2,-3-5-2,-4-1 4,3-2-2,-6-2-1,0 0 3,0 0-2,1 0 5,2-9 0,-1-8 0,1-5 0,-2-3-3,0-1-1,4 1-3,1-1-4,5 3-8,1 5-11,3 3-13,3 6-24,2 4-18,2 3-27,1 2-31,0 4-25</inkml:trace>
  <inkml:trace contextRef="#ctx0" brushRef="#br0" timeOffset="30624.7516">9135 6985 569,'0'0'76,"0"0"-21,0 0-11,0 0-12,0 0-4,0 0-7,0 0-5,0 0-4,-68 81-3,60-59-3,5 3-2,3-4-1,0-1-5,8-5 2,0-3-10,5-7-7,4-5-12,2-5-20,6-12-7,-2-3-13,0-4 3,-4-3 17,-2 1 12,-4 1 25,-5 7 16,-3 1 24,-4 5 16,-1 6 14,2 1-2,-2 0-7,0 3-13,-3-2-12,-2 4-2,1 4-8,-1 4-2,0 9-5,5 3-3,0-2-3,10 4-3,2-3-7,2-5-9,5-2-22,3-4-36,-8-3-63,6-3-122,-5-2-20</inkml:trace>
  <inkml:trace contextRef="#ctx0" brushRef="#br0" timeOffset="30991.7726">9429 6752 720,'0'0'33,"0"0"-2,0 0-3,-6-87-8,6 81-4,0 1-5,0 5-1,0 0-1,11 4-2,3 8 3,6 7-1,-3 5-2,1 3-1,0 2-4,-2-2-4,1 0 0,1-1-1,-1 0 0,-1-2-3,-3-3-4,-4-5-5,-5-7-1,-4 2-1,0-2-2,-6 4 1,-5 2 0,1-6-1,-2-2 9,3-3 6,5-3 6,-6-1 3,6 0 3,-1 0 0,1-4 2,4-7-2,7-6 1,9-5 0,3-2-4,7 0-3,0 0-2,3 0 2,0 3-2,-3 3 1,0 3-1,-10 4 0,1 5 1,-7 3 2,-1 3 1,5 3 1,-5 9 1,0 8 0,-2 4 1,-4 0-4,-2-5-1,-1 1-5,2-5-3,-2-4-13,1 1-26,-1-6-68,2 0-121,-2-6-74</inkml:trace>
  <inkml:trace contextRef="#ctx0" brushRef="#br0" timeOffset="31132.7807">9873 6705 751,'0'0'8,"0"0"-2,0 0-2,0 0-4,0 0-9,0 0-20,0 0-57,0 0-102,0 0-107</inkml:trace>
  <inkml:trace contextRef="#ctx0" brushRef="#br0" timeOffset="31631.8092">10198 6796 652,'0'0'54,"0"0"0,0 0-8,0 0-17,-9 84-10,5-60-9,1-4-5,2-3-3,1 0-2,0-5 0,0 0 0,4-5 0,-3-3 0,1-1-1,-1 1 2,-1-4-1,0 0 2,0 0 1,2 0 0,-2 0 0,1 0 0,2-8-1,0-2 0,1-7 0,1 2 0,-1 1 1,2 2-3,1-1 1,2 2-1,-2 6 0,6-3 0,-6 3-1,5 3 1,-1 0-1,2 2-2,2-3 0,-4 3-2,8-3-2,-9 1-1,7-3-1,-8 4 2,-2-3 3,1-1 1,-1-3 3,-1 2 1,-4 2 1,1 1 3,-3 3 3,0-2 2,0 2-2,2 0 0,-2 0-2,4 0-1,2 8-2,4 4 0,2 1-2,-2-3-1,4-6-2,4-4-1,2 0-3,7-7-3,-1-5-1,-1-3-4,-5-2 0,-3 2 2,-5 5 1,-3 3 2,-6 4 3,-3 3 2,0-2 4,0 2 2,1 0 1,0 0 2,1 0 0,1 12 0,1 3-2,5 7-1,4 1-5,6-4-16,5-1-77,4-6-202,1-5-25</inkml:trace>
  <inkml:trace contextRef="#ctx0" brushRef="#br0" timeOffset="31800.8189">11312 6992 884,'0'0'21,"0"0"7,0 0 1,0 0-1,0 0-9,0 0-10,0 0-4,0 0-14,0 0-14,0 0-20,20-22-49,-20 2-232,-5 6-31</inkml:trace>
  <inkml:trace contextRef="#ctx0" brushRef="#br0" timeOffset="40580.3211">6537 8035 251,'0'0'16,"0"0"8,0 0 5,0 0 4,0 0 3,0 0-2,0 0-1,0 0-2,0 0 0,0 0-3,61 12-2,-36-12-3,-2 0-5,0-5-3,-3 2-1,3-1-4,2-2-2,-1 4-1,1-3-3,-2 3 1,0 0-2,2-1 0,-1 1 0,0 2 0,2 0-1,0 0 3,2 0 0,4 0 1,0 0 1,1 0-3,2 0 0,4-2 1,0-1-2,3 1 0,3-1 0,0-1 0,2 1 0,0 0 1,3 0 0,1-1-1,0 0 0,1 0-1,-1 0 1,1-1-1,-1 0 3,3 1-3,1-2 0,-2 1-1,1 1-2,1-1 2,2 0 0,3 1-1,2 1 1,3-2-1,2 0-2,0 2 3,0-1 0,2 1 0,1-2 1,2 1 0,0 0-1,3-3 2,-1-2-1,3-2 2,-1-1-6,2-4 5,1 3-6,0-3 6,2 0-3,-1 3 2,0-1-4,-1 2 2,-1 2 2,-4 2-2,-1 1 1,-2 2-1,0 0 0,-3 4 1,1-1-1,1 1 1,0-1 0,3 1-1,-2-2 2,4 0-2,-1-3 0,2-2 2,1 0-1,1-1 0,0-3 0,3 1 0,-2 0-1,-1 0 1,0 0 0,-2 1-1,0 2 2,0 1-2,-2-2 1,0 1-1,0 5 0,-2-3 0,-1 1 0,0 2 0,-3-2 0,0 1 0,1-2 1,1 0 1,1 0 0,1 0-1,0-2 1,1 1-1,0 0 0,1 0 0,1 2 0,-1-2-1,2 2 0,-2 0 0,0 2 0,1-1 1,-4 1-1,1 0 0,-2-1-1,-1-1 1,-1 1 0,3-4 0,0 0 1,0 0-1,2 0 0,0-2 0,2 0 1,-2 0-2,2 2 2,1-3-1,2 2 2,-1 0-2,2-1-2,-1 3 2,0-1 0,1 0 2,0-1-2,0 2 0,1 2 0,4-3 0,1 2 0,3-4 0,2 0 0,1 2 0,1-3-2,1 1 2,-1-1 2,1 2-1,-3-1-2,-2 0 3,-3 3-6,-4 1 6,0 1-2,-3 2 0,-3 2 0,2-2-3,-3 1 3,0 1 0,0 1 1,2-2 1,0 2-2,4-3 0,-2-1 0,6-3 0,1 1 0,5-1 0,-1 0 0,4-1 0,-1-1 0,1 2 0,-2 2 0,0-2 1,-1 1-1,-2 2 1,-3-1 0,1 2-2,-1-1 2,-1 1-1,-1 1 0,0-1 1,1 1-1,0 0 1,1-1-1,-1-2 1,3 2-1,1-3-2,1 0 3,1-1-2,1 3 1,0-2 1,0 0-1,-1 0 0,1-2 0,-1 2-1,-2-1 2,-2 0-2,0 0 1,-5-1 1,1 3-1,-1-4 0,0 2 0,2 1-1,0 0 2,1 0-1,2-1 0,-1 2 1,2 0-2,1-2 1,1 2 1,1 1-3,0 1 2,-2 1-1,-3 2 1,1-2-1,-6 2 1,0 0 0,-5 0-1,-1 0 2,-2 0-2,-1 0 2,-3 0-1,1 0 0,1 0 0,-1 0 0,3 0 0,1-1 1,1-2-1,2-2 0,-1 1 0,3-3-1,-1 3 0,-2 1 0,-2 0 1,-1 2 0,-3-1 0,-2 2 0,-2 0 0,-3 0 0,-1 0 0,-2 0-2,-1 0 2,0-2 2,-1-1-2,1 0 0,1 1 0,2-3-2,1-1 2,1 1-1,0 1 0,-1-1 2,2 0-2,-2 0 1,0 0-1,1 0 0,0 3 0,-5-3 2,1 2-2,-1-1-1,-3-1 1,-2 1 0,-2-2 0,-3 1 1,-4-2 0,-2 2 0,-2-4 0,-4 2 0,1-1 0,-4-1 0,1 1 0,-1 0-1,-3-1 1,-1-1 1,-3 3-1,-3-1 0,-7 4 0,0-2-4,-6 3 3,-1-1-1,2 2-4,-6 0-1,2-1-11,-2 2-11,2-6-26,0 2-46,-4-5-126,0-2-66</inkml:trace>
  <inkml:trace contextRef="#ctx0" brushRef="#br0" timeOffset="51939.9708">6333 8763 287,'0'0'33,"0"0"4,0 0 8,0 0-2,0 0-1,0 0-5,0 0-7,0 0-7,0 0-6,0 0-7,-27-37-4,27 37-2,0 1-1,0 16 2,0 10 0,3 11 1,3 5-3,1 3 1,3 0-2,-1 2 0,1-4-1,1-2 3,1-7 2,0-6-1,2-7-1,-5-8-4,5-6 1,2-5 0,1-3 0,4-7 1,-1-8-3,-2-3 2,-1-5 0,-2-1 2,-3-3 0,-2-2 0,-1-2 0,-5 0-1,-3-3 3,-1-1-1,0 1 1,0-2 0,-2 4 2,-3 1 0,4 12 2,-1 5-1,2 9 1,0 5-2,0-1-2,0 1-3,0 0 0,0 0-1,0 10 1,2 15 2,2 10-2,2 9 1,-2 5-3,1 5 1,-2 5-1,1 4 1,3 6 3,-3 3-4,2 3 4,-1-1-2,-2-3-2,-2-5 2,-1-7-2,0-5 4,0-7-1,0-7-2,-6-6 1,0-5 0,0-8-1,-3-3 1,3-8 3,-3 1-3,-1-3 5,0-2-5,-3-1 2,-3-3 2,0-2-2,-6 0 2,2-4-2,4-7-1,-1-1-4,4-3 2,0 0-2,3-4 0,2 2-1,2-5-3,2 0-4,-1-3-8,3-1-14,2-3-28,0-2-53,2-3-113,4-5-68</inkml:trace>
  <inkml:trace contextRef="#ctx0" brushRef="#br0" timeOffset="52540.0051">7022 8703 316,'0'0'28,"0"0"19,0 0 5,-38-96 0,26 71-8,0-2-15,-2 3-5,-1 0-5,1 4 2,6 7-3,-1 6 2,3 0-5,2 6-4,0-2-4,-8 3-2,2 3-4,-3 12-1,-6 10 2,6 7-4,0 5 4,3 4-3,4-1 2,2-1 2,1-3-1,3-4 0,3-3-1,6-1-1,1-5 1,3-2 1,-2-2-2,2-5 2,-1-5-2,0-2 0,3-7 0,0 0 2,5-3-1,-1-10 1,-2-5 2,2-9-1,-5-2 1,1-5-1,-4-4 3,-2-4-2,-3-6 2,-3 0 2,-3-3-3,0-2 2,-9 2-1,0 5 1,-1 2 2,-3 8-1,3 7 0,3 11 0,1 8-1,5 6-1,1 4-1,-2-1-3,2 1-2,-2 0 1,-3 17-3,2 13 2,2 14-2,1 10 1,1 8 3,7-1-2,1-1 1,0-4-1,1-6-2,3-4-1,-1-8 0,1-8 0,1-3-1,-2-5 0,-1-6-7,-2-6-9,0-2-12,-1-3-19,-3-3-40,5 0-53,-1-2-138</inkml:trace>
  <inkml:trace contextRef="#ctx0" brushRef="#br0" timeOffset="53200.0429">7619 8808 557,'0'0'17,"0"0"0,0 0 5,0 0 3,0 0 0,0 0-2,-19 107-5,19-61-4,0 4-4,0 0 1,2 0 0,1-3-4,0-2 2,2-8-2,-2-11 2,-2-11 5,1-7-3,-2-8-4,0 0-3,0 0 1,0 1 1,1 1 2,-1-1 2,0-1 1,2 0-5,-1-12-1,1-8-2,0-13 0,4-4-3,1-3 3,4-6-3,0-1 0,3 0 2,3 4-3,0 6 0,1 5 1,0 9-2,1 7 0,0 9 0,1 7-1,1 4 0,-2 11 2,1 7-2,-1 7 2,-3 3-1,-3 3 1,-4 2-1,-3 4 1,-2-2 4,-2-3-3,-2-5 3,0-9-3,0-8 0,0-9 2,0-5-1,0 0 1,0 0-1,0 3 2,0-3-3,0 2 1,0-2-1,0 0-3,-2-10-1,1-10 5,-1-7-3,2-7 4,0-3-1,3-6-3,5 1 3,1-1-2,0 5 2,-2 6 1,2 12-3,-3 3 0,-1 10-1,3 7 0,3 0 1,1 15 2,4 10-1,-5 8 1,0 4-2,-6 3 1,1 1-2,-3 0 1,0-3 1,0-4-9,-2-4-5,2-8-22,-2-10-52,1-5-90,-2-7-131</inkml:trace>
  <inkml:trace contextRef="#ctx0" brushRef="#br0" timeOffset="53561.0635">8359 8781 522,'0'0'20,"0"0"10,0 0 5,-69 79-1,55-45-7,3 3-8,1 0-8,2-1-1,2-4-5,3-3-2,3-2-1,0-10-3,0-4-1,5-6 1,4-2-2,0 0 2,3-5 2,5 0 2,1-10 2,4-3-1,-2-4-1,-3 0-1,0-5 0,-3 1 1,-4-3 1,-4 2 0,-2-1 1,-4-1 0,0 0 1,-4-4-1,-5 3-1,-4-1-2,0 4 1,3 7-3,3 6 1,4 6-2,-3 3-2,-3 3-2,-1 14-7,-3 7-10,5 5-38,2 3-66,0-8-160</inkml:trace>
  <inkml:trace contextRef="#ctx0" brushRef="#br0" timeOffset="54065.0923">8751 8698 567,'0'0'40,"0"0"-1,0 0-2,0 0-10,0 0-10,0 0-7,-78 12-4,63 14-2,2 8-1,2 4 0,1 6-3,2 0 1,2 0-2,1-3 1,5-5 0,0-5 0,4-6-1,0-8 1,5-6-1,-3-3 0,1-7-1,7-1 1,-2-1 0,4-11 2,-4 0-1,0-8 1,0-2-1,-2-4 0,0-3 0,-2-2-1,-4-4 2,0-1-2,-2-3 3,-2 0 0,0-4 1,0 2-1,-5-2 1,0 1 0,-3 2 2,0 1 0,2 5-2,2 10 5,1 11-2,1 6 2,2 7 0,-1 0-4,1 0-3,0 0 0,0 17 3,4 12-4,3 13 3,3 5-2,-1 4-3,0 3 5,0-2-2,1 2 1,-2 0-2,3-4 0,0-4-3,2-5 1,3-7-1,-2-7-1,2-6-9,-4-8-20,1-8-36,0-5-54,-3-5-130,6-7-37</inkml:trace>
  <inkml:trace contextRef="#ctx0" brushRef="#br0" timeOffset="54631.1247">9072 8649 556,'0'0'43,"0"0"6,0 0-4,-12 80-8,6-51-13,2 4-4,-2 2-2,2-1-8,-1-1-2,2-3-3,1-10-5,0-2 1,2-6-1,0-7-1,0 1 1,0-6 0,0 0 0,0 0 1,0 0 2,0 0-1,0 0 2,0-5-2,0-9 2,0-7-2,-1 0 1,-5-9-2,-1-1 0,-1 1-1,0-2 1,4 0-1,2 0 0,2 1-1,0 4 1,5 2-1,4 5 1,-1 8 0,5 5 2,6 7-3,1 0 0,7 12 0,-3 6-2,-1 7 4,-3 6 0,-3 3 0,2 0-2,-3 1 1,3 2-3,2-3 4,2 0 0,2-4 0,3-4 0,1-5 0,1-6-1,0-4 0,-1-7 0,0 0 1,-1-4 0,-4-2 0,-2-5 0,-6-6 0,-5-2 1,-1-3 0,-7-6-1,-1-3 2,-2-5 1,0-5 0,-2-4 3,-2-3-5,-1 0 1,0 0-2,4 3 0,-1 6 1,2 12-3,0 1 2,0 12-5,0 3 1,0 2-2,0 5-1,0 0 1,0 0-5,-1 12 2,-4 8-8,-2 5-7,0 1-9,-2-1-20,2-2-26,2-6-37,2 0-53,2-7-94</inkml:trace>
  <inkml:trace contextRef="#ctx0" brushRef="#br0" timeOffset="55500.1744">5833 9990 587,'0'0'35,"0"0"1,0 0-3,0 0-5,0 0-7,0 0-5,0 0-2,0 0-1,0 0 1,0 0-3,-6 3-2,18-3-3,7 0 0,1 0-2,7 0-2,0 4 0,2 2-1,4 1 0,4-2 1,4 2-1,6-1-1,6-3 1,6-3-2,6 0 1,6 0 3,2-6-2,7-2 0,0-1 0,3 0-3,4 0 2,0 2 0,-1 2 1,1-1 0,-1 2-1,0 1-1,1-2 0,0 1 0,2-1 1,1-3 0,0-1-1,1-3-1,0 0 0,-2-4 0,2 0 0,-1 2 2,-2-1-5,0 1 5,-3 3-6,-3 1 4,-1 2 1,-4 3 1,0 0 1,-1 0-1,0 0 0,0 0-1,0 0 1,-1-2 0,2 0-1,-5-2 1,2-1 1,-5-2-1,-1 0 1,-1 0-1,-2 2 0,-2-1-2,-3 4 3,-5-1 0,-3 4 1,-3-1-2,-6 2 0,-1 0-2,-1 0-1,-5 0 2,-1 2 1,-4 1 0,0-2 0,-4 0 0,1 1-1,-4-2 2,1-1 1,-9 3 0,2-1 3,-6 0-2,1-1 0,0 1-1,-1-1 1,1 1-1,-9-1 2,2 3-2,-6 0 0,0 0 0,0 0 0,1 0 1,1-2 0,-1 2 1,1 0-3,-1 0 1,1 0 0,-1-2-2,2 2-1,-2 0-1,1 0-5,-2 0-1,1 0-10,-1 0-19,1 0-83,1-1-185,-2-6-16</inkml:trace>
  <inkml:trace contextRef="#ctx0" brushRef="#br0" timeOffset="62711.5869">7824 10944 118,'0'0'36,"0"0"0,0 0-1,0 0-3,0 0-2,0 0 0,0 0 2,0 0-2,0 0-5,-2-24-2,2 22-5,0 1-1,-1-5-2,1-2 0,-2 2-1,2 2 0,0 4 1,0-2 0,0 2 0,0-1 1,0-1 1,0 0-2,-1-4-1,1-1 0,0 1-2,0 2 0,0 4-3,0-2-2,0 2-2,0-2-3,0 2-3,0-1 0,0 1-2,0 10 3,0 12 1,4 9 0,2 8-1,2 4 0,-3 7-1,4 2 2,-5 3 1,2-1-2,-2-1 4,-1-6-2,-1-4 4,-1-7 1,-1-7 1,0-9 1,2-2-3,-2-7 0,0-7-2,1 6-2,1-5 0,-2-1-1,1 3-1,-1-7 1,0 0-1,0 0 1,3 1 0,-3 1 1,1-1 0,-1-1 1,0 0 0,2 0 0,-2-3-2,0-14-1,0-10 1,-6-9-3,-1 2 1,1-4-5,-1-2 1,1 2 0,-3-2-4,4 2 5,-1 2-2,0 1 4,0 2 2,-1 1 0,3 2 2,-1-4 1,2 0 1,-1 0-1,1-4 2,2 1-3,1-2 1,0 3 1,0 4-1,5 0-1,3 5 2,2 2-1,3 5 0,0 4 0,4 3 0,2 4 0,4 4-1,2 5 0,2 0-2,-1 2 0,0 10-1,-4 5 0,-2 5-1,-1 2 0,-6 3 0,-4 4 0,-1 1 0,-5 0 2,-3 1-1,0-3 3,-3 1-3,-7-3 2,-1 0-2,-4-5 0,-1 1-1,-4-4 1,0-3 0,-3-5-1,0-2 0,4-4 2,0-4 1,-1-2-1,2 0 1,-2-8-1,6 2 2,4-3 0,1-2 0,3 3-1,-1 0 0,4-1-1,2 5 1,-1 0 1,2 0-2,0-3 0,0 2 0,0-5-1,3 0 2,5 3-1,3-3 1,-2 5 1,6-2-1,1 7 2,3 0-1,4 0 0,-1 4 1,0 7 1,-1 1-1,-3 9 0,0 2-1,1 3 0,-3 6 1,1 3-1,-1 0 3,2 6-3,-2-2 5,-1-2-3,0-3 0,1-7 0,-4-6-2,-1-7 1,-2-3 0,-2-5 0,-4-3 0,4 1-1,-1-1-1,-3-2-1,1 2 1,-4-3 0,0 0-1,0 0 1,1 0 0,1 0-1,-1 0 1,-1 0-1,2 0-1,-2 0 0,1 0-2,-1 0 1,0 1-4,2-1-3,-2 0-6,0 0-12,1 0-23,-1 0-45,0 0-115,0 0-82</inkml:trace>
  <inkml:trace contextRef="#ctx0" brushRef="#br0" timeOffset="63340.6229">8461 11264 314,'0'0'43,"0"0"8,0 0 4,0 0-5,0 0-10,0 0-6,0 0-8,0 0-2,0 0-4,3-32-2,-3 32-3,0-1-5,0 1-1,0 0-5,0 0 0,-1 0-1,-2 11-1,-1 8 2,-2 9-3,3 4 2,0 2-2,2 7 1,1-2 0,0-1 2,0-1-1,6-4 2,1-4-4,1-6 0,0-9 1,1-4-1,-3-2 1,5-5 1,-3 2-1,7-5-1,2 0 1,2 0-1,2-3 2,-6 0-3,-1-4 1,-5 4 0,-1-3 0,0 2 0,-1-2 1,3-5-1,-5 4 0,2-7 0,0-2 2,-4 0 1,1-6-1,-1-2 1,-1 3-1,-2-1-2,0-2 1,0 1 0,0-4-1,-6 3 0,0-2 1,-1 4-3,-2-1 3,1 5-1,2 4 1,-4 2 1,0 1 0,4 6-2,-3-2 1,1 3 0,2 3-1,0-1 2,-5 0-1,5 2-3,0 0 1,-3 0-2,5 0 1,-2 0 0,2 0-3,-1 0-2,3 4-4,-3-3-11,-1 6-15,-1-2-33,3 2-57,0 0-144,2-3-5</inkml:trace>
  <inkml:trace contextRef="#ctx0" brushRef="#br0" timeOffset="65244.7318">12877 10468 249,'0'0'58,"0"0"-6,0 0 1,0 0-6,0 0-4,0 0-7,0 0-3,0 0-6,0 0-6,0 0-5,-13-63-6,13 61-6,0 2-1,0 0 0,0 4 2,0 14 3,1 11 1,4 10-1,-1 4-4,0 3 2,-1-2-4,0 2 2,0-3 3,-2-2 2,-1-7 2,0-7 1,0-5 1,0-10-4,0-7-1,0 2 0,0-7-1,0 0 2,0 0 0,0 1 1,0 0-2,0-1-3,0 2 0,0-2-5,0 0 2,0 0 0,-4-3-2,-2-6 4,1-7-4,-1-1 1,-3-5 0,2-2 1,1-5-1,0-1 2,0-5-2,2-2 0,1-2 0,1 0-5,0-1 4,2 3-3,0 4 2,6 3 2,-1 4-2,1 5 2,0 1-1,0 6 0,1 2 0,0 2-1,2 0 1,-2-2 0,5 4 0,-5 1-1,3 2 0,6 1-1,0 4 0,7-1 1,-3 1 0,-2 3 0,0 2 1,-3 7-2,1 0 0,-4 5 0,0 0 0,-3 5 0,-3 2 0,-2 2 0,-2 3 0,-2 0 3,-5 3-4,-3-2 2,-6 0-7,-3-3 0,-1-2 2,-1-4-1,-1-6 5,-2-4 2,6-6 1,-3-2 1,2-3-1,-1 0 1,-5-4-1,6-4-1,3 1 0,3-3 0,1 0 0,3 3 2,0-1-2,4 0 0,1 4 0,1-1-3,-1 1 3,2-3 0,0 3 0,0-7 4,0 3-2,3 0-2,2 2 1,1 0-2,1-1 1,0 3-2,0 0 1,2-1-4,2 0 5,0 4-2,7-2 3,-3 3 5,6 0-6,-3 7 7,1 4-7,-2 1 2,-2 3-1,0 2 0,0 0 1,-1 0-2,-2 0 2,0-1-1,-1-1 0,-1 0 0,-1 0 1,2-3-1,0 2 2,0 1-1,1-1 0,-2 0 3,1-1-5,-4-4 1,2 1 0,0-1-2,-2-4 1,-1 2 2,0-3-1,-3 0-1,0-2 0,1 1-3,-4-3 2,0 0 1,0 0 0,1 0-2,1 0 1,-1 0-3,2 0-3,-2 0-5,1 0-15,-1 0-19,1 2-39,-1-2-55,1 0-106</inkml:trace>
  <inkml:trace contextRef="#ctx0" brushRef="#br0" timeOffset="65672.7563">13409 10761 396,'0'0'42,"0"0"9,0 0-1,0 0-8,0 0-9,0 0-10,0 0-6,0 0 1,0 0-1,-2-7 2,2 14-3,0 8-5,3 7-1,2 2-4,-2 2 2,0 4-2,0 3 5,-1 2-1,1 0 3,-1-3-4,-2-2-2,2-9-2,-2-1 0,0-8-2,0-6 0,0 2-2,0-8 0,0 0-1,0 0 0,0 1-1,2 0 0,-2 1 1,0-1-1,1 1-2,-1-2-1,0 2-6,2-2-8,-2-7-23,0-11-53,-2-14-149,-6-8-63</inkml:trace>
  <inkml:trace contextRef="#ctx0" brushRef="#br0" timeOffset="66768.819">10791 8289 333,'0'0'39,"0"0"1,0 0-1,0 0 0,0 0-1,0 0-5,0 0-4,0 0-2,0 0-3,-33-82-4,27 76-4,-3 2-7,5 2-4,-8 2-2,-4 6-2,-3 12-1,-4 12-1,1 11 0,-1 11-3,2 9 3,2 6 2,0 11-2,4 4 4,3 2-4,3-4 1,5-9 1,4-8-1,0-13 2,7-9-1,6-9 0,6-6-1,2-6 1,5-3-1,-1-3 1,1-3-1,0-3 1,-1-1-2,-2-1 2,-3-2 0,-4-1 0,-1 2 1,-4-3-2,-1-2-1,2 4 3,-7-4-2,1 1 2,-6-1 3,4 0-4,1 0 2,-1 0-2,2 2-2,-6-2 1,6 0 1,-1 0-7,4 0-10,2-2-27,-8 1-52,3-5-108,-4-5-70</inkml:trace>
  <inkml:trace contextRef="#ctx0" brushRef="#br0" timeOffset="67467.8589">11061 8632 442,'0'0'27,"0"0"4,0 0-3,0 0-4,0 0-3,0 0-6,-26 99-3,23-71 0,3 3-2,0 0 2,0 0 2,0-2 1,0-2 0,0-9 0,0-6-4,0-6-1,0-1-3,0 1-1,0-1 1,3 0 1,-3-5 3,0 0 2,0 0 0,0 2 1,0-2-2,0 0-3,0 0-2,-9-6-1,-2-9-3,-5-9 0,3-7-2,3-7 0,-2-6-2,6-1 2,3-2-1,3 3 2,0 4-1,3 6 0,3 3 1,3 8-5,-2 6 4,2 5-5,-2 4 4,6 7 0,6 1-2,4 7 4,7 10-5,-2 5 5,-1 5-4,-2 5 2,-2 0 0,-1 2-2,-2-2 2,-4 1-2,0-6 2,-5-3 0,-1-7 1,-5-8-2,-3-4 2,-2-5-1,0 0 2,0 0-1,2 1 1,-1-1-1,-1 2 0,2-2-1,-2-12 0,0-7 0,0-7 0,0-4-1,-2-1 0,-1-3 1,2-3-2,1 1 0,0 1 1,0 3-3,4 4 4,1 9-2,2 4 0,-2 8 1,4 0-1,5 4 0,1 3-1,6 2 1,-1 9 1,1 6 4,-3 7-4,-1 3 4,-4 3-4,-1 2 1,-5 1 0,-3 2 0,-1 0 1,-1 1-2,-1-1 2,-1 0-2,0-1 2,0-3-2,0 1-3,3-6-7,0 0-8,4-3-15,0-2-22,-2-8-42,5-2-75,1-10-104</inkml:trace>
  <inkml:trace contextRef="#ctx0" brushRef="#br0" timeOffset="67820.8791">11761 8649 495,'0'0'44,"0"0"-4,0 0-12,0 0-8,0 0-7,0 0-1,0 0 2,0 0-2,-77 100-2,70-68-3,1 0-2,3-5-4,2 0 0,1-5-2,0-8 0,8-2-1,3-4 1,-3-3-1,8-2 1,2-3 0,2-5 1,4-6 0,-2-6 1,-3-2 1,0-3 1,-5 1 1,-1 1-1,-6 7 1,-1-2 0,-4 5 1,-2-3-1,0-3 2,-8 1-2,-3-4-1,-1 9-1,-1 2-1,-3 6-2,0 2-3,-2 0-4,3 10-7,2 7-11,3 0-41,4 3-62,1-3-147</inkml:trace>
  <inkml:trace contextRef="#ctx0" brushRef="#br0" timeOffset="68247.9035">11933 8681 504,'0'0'15,"0"0"7,0 0 6,0 0-1,0 0-3,0 0-8,20 90-9,-13-61 0,-1 2-2,0-2 5,2 1 0,-3-5 3,-1-7-2,-1-7 2,-1-6-4,-2-5 1,0 0 0,0 0 1,0 1 4,1-1 0,-1 0 2,0 0-3,0-1-6,0-15-3,0-4-3,-4-7-2,2 1 1,1 4 0,1-1-1,0 1-2,7 0 1,3 2-1,3 0 0,3 3 1,1 3-1,3 4 0,0 5-1,0 5-2,1 0 2,-2 5-1,0 7 0,-3 1 0,0 4 1,-6 2-2,-2 0 1,-2-4-2,-4 0-3,-1-4-4,-1-6-10,0 7-21,0-7-38,0 0-66,0 1-129</inkml:trace>
  <inkml:trace contextRef="#ctx0" brushRef="#br0" timeOffset="68488.9173">12316 8283 524,'0'0'26,"0"0"1,0 0 5,0 0-1,0 0-1,0 0-7,0 0-5,46 82-2,-33-52-2,-4 2-5,1 1 1,-1 1-3,-1 0-6,1 2 2,-2 0-4,2 0-1,-3 2 0,0 0-3,-4 1-2,3 0-12,-4-3-21,-1-2-45,0-5-69,0-12-127</inkml:trace>
  <inkml:trace contextRef="#ctx0" brushRef="#br0" timeOffset="68688.9288">12280 8729 588,'0'0'50,"0"0"-10,0 0-12,0 0-11,0 0-9,0 0-4,0 0-3,0 0-2,46-93-2,-17 77-3,1 0-8,2 4-14,-1 2-27,0 2-18,0 4-24,-1 4-25,-1 0-54</inkml:trace>
  <inkml:trace contextRef="#ctx0" brushRef="#br0" timeOffset="69273.9622">12896 8594 487,'0'0'55,"0"0"-9,0 0-11,0 0-7,0 0-8,0 0-5,0 0-4,0 0-4,0 0-2,0 0-5,-46-34 1,32 46-1,6 4 0,-2 2 1,4 0-1,0 2 0,0 0 1,2-6-1,0 3-1,1-5 1,1-2-3,1 2 0,-1-7 0,2 0 0,0-5-2,0 4 1,0-1 1,0 0 2,8-1 1,2-2 2,1-10 1,5-5-3,-3-4 2,-1 0-1,1-1 1,-3 1 1,0 0 0,-3 6 0,1-1 3,-4 5-1,-3 4 0,2 1 1,-3 4-4,0 0 0,0 0-1,3 0 0,3 10 2,-3 12 2,0 10-2,-2 14 3,-1 8 1,0 10 3,0 9 2,-1 5 2,-2 2-2,0 2-5,1-5-1,0-4-5,-1-7-1,-2-6 0,-3-6 0,-4-4 1,-5-7 0,-6-2 3,-5-4-3,-4-7 5,-2-5-1,-4-8 2,-1-5-1,-3-7-1,0-3-1,-1-2 0,-1 0-4,2-7 1,-1-3 0,4-2 0,4 0 0,5-1-1,5-2 0,5 0-1,9 3-2,3-3-2,7-2-3,1 0-4,3-7-5,10 7-8,4 0-9,4 0-18,0 2-29,5 0-32,0 0-87,1-2-62</inkml:trace>
  <inkml:trace contextRef="#ctx0" brushRef="#br0" timeOffset="69683.9857">13217 8693 537,'0'0'41,"0"0"-5,0 0-10,0 0-11,0 0-4,0 0-3,0 0-1,-83 56 1,75-29-1,3 2-1,4-1 1,1 3-1,0-4-2,0 0-1,7-7-2,3 0-1,-4-8 0,3-3 0,-1-3 1,1-4 1,4-2 0,4-3 0,2-11 0,1-4 1,0-4-2,-2-5 1,-2-2-1,-3 0-1,-5 0 2,-3 4-2,-5 1 1,0 6 0,0 3-1,-6 1-3,0 6 0,1 1-5,-3 4-6,-2 3-14,-1 0-31,-1 8-39,5-1-111,3-2-59</inkml:trace>
  <inkml:trace contextRef="#ctx0" brushRef="#br0" timeOffset="71252.0754">13527 8603 437,'0'0'41,"0"0"3,0 0-1,8 82 2,-7-60-6,1 3-3,-1-1-8,1-4-8,-2 0-5,0-1-6,0-6-2,0 9-2,0-8 1,0-1-1,0 1-1,0-7 1,0-2-2,0-5 0,-2 0 1,2 0 0,0 3 2,0-3 0,0 0-1,0 0 0,0-8-3,2-13-1,0-4-1,3-6 1,-2 1-3,1-2 3,0 4-1,1 2 1,2 4-1,-3 8-1,6 2-2,-4 6 1,4 4 0,6 2 0,2 0 3,3 4-2,1 7-1,-5 3 0,2 3-1,-1 2 1,-3 1-2,-2-1 1,-1 1 0,-5-5-1,0-2 3,-4-3 1,-1-6 0,1 1 2,-3-5 0,0 0 0,0 0 2,1 1 0,-1 1-1,0-2-1,3 0-1,-3 0 0,0 0-1,0-2 0,0-13 0,0-6-1,3-6 0,2 1 1,4 1-1,2 3 1,1 3 0,-1 7-1,1 4 0,-4 3-1,2 3 1,6 2-1,-3 0 1,3 8 0,-5 4 0,-2 3 0,-1 1 2,-2 4-2,2-1 2,-1 3 0,1-3 0,-2-4-1,0-1 0,0-5 1,-3-6-1,0 1 2,4-4-2,3 0 1,6-9-1,6-6 1,-4-5-2,0-4 2,-1-3-2,-2-3 1,-3 1 0,-3 3 1,-3 6-1,-3 2 1,-1 6 2,-2 6 0,0-1-2,0 3 1,0 0-1,0 0-2,0-1 0,0 5 0,-3 0 0,0 12 0,-2 6 2,2 6-1,0-1 0,3-2-1,0 0 1,0 0-1,6-4 0,-1-5-2,3 0 2,-1-2 0,-1-3 1,0-1 1,0-1 0,-1-4-1,0 1 0,4-2 1,-1 0-1,7-8 1,-1-2-1,0-3 0,-2-4 0,0-2 0,-2-3 0,-1 1 0,-2-1 0,0 1 2,-3 6-2,-1-2 1,-1 7 0,-1-2-1,1-1 1,-1 6-3,0-2 2,1 4-4,-2 0 3,1 0-1,-1 5 1,0-1 4,5 1-4,5 0 4,1 6-4,3 6 0,-2 3 0,-3 2 0,0 2 1,-1 0-2,-2 0 2,0 1 0,-2-5 1,1-1-2,-2-7 1,-1-2-3,1 0 4,-3-5 0,0 0 0,0 0 2,2 2-3,4-2 1,-2 0-1,5 0 0,3-9 1,-1-3 1,-2 0-2,0 1 0,-3 1-1,-1 1 0,1 2 1,-5 2 0,2 2-1,-3 3 0,0-1 0,0 1 0,1 0 1,1 0 0,3 0 0,0 0 1,1 6-1,-1-1 1,-2-1-1,3 3 0,-2-4-1,-1 0-3,0 0 4,-3-3 1,0 0-1,4 0 3,4-3-2,-2-4-2,3-4 1,-4 2 1,-2 0-1,1 0 1,-2 4-1,-1 1 0,-1 4-1,0-1 0,0 1-1,2 0 1,1 0 1,1 4 0,3 8 1,0 6-3,0 2 3,2-1 0,1 2 0,0-2 1,1-1 0,-3-6 0,-4-5-1,2-2-2,-3-1 1,0-1-2,2 0 1,0-3 1,2-3-1,1-4 2,2-1-1,-3 1-1,-4-5 1,1 3 0,-2-1 1,1-2 2,-2 9-3,0-2 1,-1 5-2,0-2-1,0 2 2,0-2 1,2-3-1,-1 0 0,1 0 0,-1 0 0,-1 5 0,0 0 0,0 0 2,2-2-2,-2 1 2,0-1-1,1 2-1,-1 0 1,0 10 2,-1 14 1,-4 13 6,2 11 1,1 10 2,0 10-4,2 3-2,0 3-7,0-1 2,4-4 1,-1-3-4,0-4 6,-3-3-6,0-6-3,-1-6 3,-8-6-3,-4-8 3,-6-9 0,-4-7 0,-4-9 1,-5-8-2,0-5 0,-3-12-1,2-11 0,1-5-1,3-5-2,3-4-5,8-4-3,5 0-7,8-2-9,5-3-11,3 3-27,12 0-28,3 2-73,4 5-105</inkml:trace>
  <inkml:trace contextRef="#ctx0" brushRef="#br0" timeOffset="71732.1028">15416 7996 513,'0'0'50,"0"0"-6,0 0-12,0 0-13,0 0-6,0 0 0,0 0 3,0 0 5,52 100-6,-32-36-3,2 4-8,-2 4 1,-4 1-2,-2-4-2,-4 0 3,-2-4-4,-4-8 1,-2-9 2,-2-9 4,0-15 3,0-10 6,0-8 2,0-6 1,0 0-4,0 0-3,0 1-4,-2-1-6,2 0-1,0 0 0,0 0-1,2-12 1,9-2-1,4-1 0,5-2-1,1 7 1,1 1-1,4-1-2,0 5-1,2-2-3,-1 2-6,-1-2-6,-4 2-10,-5-2-19,-2 3-35,-4 1-82,-5 1-130</inkml:trace>
  <inkml:trace contextRef="#ctx0" brushRef="#br0" timeOffset="73480.2028">16186 8381 439,'0'0'63,"0"0"-4,0 0-11,-89-24-15,67 24-10,-3 4-6,2 8-5,0 5-1,3 3-2,0 5-1,1 2 1,4 0-5,1 2 2,4-2-5,4 0-2,3-10 0,3 0-1,0-1 1,0-6-1,4 4 1,1-9 1,4-2 1,5-1 1,0-2 0,8-7 0,0-6 0,-2-3 0,2-5 0,-2-4 1,0-1 2,-1-1-6,0 0 4,-3 0-4,-1 5 1,-4 7 3,-5 6-2,-4 6 0,-2 3 1,0 0 0,0 0 1,3 2 1,0 11 0,3 7-2,-3 7-2,1-1 3,1-1-6,0-3 4,5-3-3,3-5-2,5-5 1,2-4 0,6-5 2,3 0 1,3-11-1,0-4 2,-1-2 0,-2-7-4,-3 2 5,-3 0-5,-5 3 3,-4 0 2,-5 6 0,-5 5 1,-1-1-1,-3 4 1,0-1 0,0-1-2,0 4 1,-9 0-1,-5 3-1,-6 0 0,-6 10 2,0 5-2,-2 5 2,4 3 2,0-1-8,4 2 8,3-4-10,7-6 3,3-4 0,5-5-1,2-5 1,-1 0 0,1 0 2,0 2 0,1 1 2,11-3 0,5 0 2,2-12-2,8-8 2,-2-2-5,-1-2 2,-2-1-2,-3-1-1,0-2 3,-6 1 0,-2-2 1,-5-1 0,-3-2 0,-3-1-2,0-3 2,-3-3-1,-4 3 1,-3 0 0,0 2 2,-1 7-1,3 10 3,4 5-3,2 10 3,2 2-1,-1-3-3,1 3-1,-3 0 0,1 14-1,-1 9 1,3 9 2,0 6-1,0 1 2,2 2-3,2 0 4,2-1-4,0-1 1,2 0-1,1-2-2,1 0 5,5-2-3,-1-1 5,3-3-3,1-6-1,2-5 0,2-5-2,-1-4 1,0-6 1,2-4 0,0-1 0,1-1-1,-2-10 0,3-1-1,-4-4 2,-2-3-2,-3-3-2,-3 2 6,-1-4-6,-6 7 4,-4 0 0,0 4-1,-2 1 2,0-3 1,-3 7-1,-6-4-2,2 7 0,-4 2 0,-4 1 1,2 2-1,-3 0 0,2 5 0,2 2-2,-2 5 2,5 3-1,2 1-1,1 3 2,0 2-2,2 2 5,3 2-3,-1-1 3,2 0-4,0-1 0,0-2-1,0 0 0,0-6 1,2 0-1,2 1 1,-1-6-2,2 5 0,0-8 1,-4-4 2,6 1 0,4-4 1,6 0 0,3-5-2,-1-7 2,1-7-1,0-4 1,-2-3-2,-1-2 1,-5-4 2,-2-2-6,-3-3 6,-4-1-4,-2-2 0,-1-2 3,0-7-3,-6-2 2,-2-6-1,-2-2 2,-5-3-3,-2 3 3,-2 2-3,0 8-1,1 11 6,2 6-5,4 13 4,6 9-2,5 7 0,1 3 0,-2-2-1,2 2 0,-1 0-1,-2 12 3,3 10-4,0 10 7,1 6-5,8 3 1,4 2 2,-1 3-2,1 0 2,1-2-2,-1 5 2,2-3-2,-4 1 1,4-2-1,-5 0 2,2-4 0,-1-2-3,-1-5 3,0 0-4,2-7 1,-2-5 2,2-5-2,2-6 2,-4-3-1,6-5 1,4-3 0,5-3-3,7-9 3,0-5-2,-3-2 1,-2-6 3,-3 1-7,-5-3 6,-7 1-5,-5-1 1,-5 1 3,-2 0-5,0 3 4,-6 1-1,0 6 0,-1 3 2,0 6 1,4 2-1,0 3 0,-3 2 0,-1 0-1,-5 10 1,2 7-1,1 7 2,5 0-2,-1 4 1,3 1 2,0 0-5,2-2 4,0 0-5,0-8 2,0-2-1,0-7 1,0 1 0,4-2-1,-2-4 1,-1-1-1,-1-4 2,5 0 0,5-3 0,6-9 0,1-6 1,0-4-4,-2 0 5,-2-3-6,-1 2 4,-4 2 0,1 6-2,-5 1 4,1 6-2,-4 3 1,1-5 0,-1 5 0,-1 0-1,1 0 0,-1 5 0,0 0 0,0 0 1,0-2-1,2 0-1,-2 1-2,4-3 0,-1 1 1,1-1 1,5 3 0,1 1 1,4 5-1,4 5-1,-2 3 0,-4 1 1,-4 1 0,-1-5 1,-2 3-1,-2-4-1,-2-1 2,2 4-3,-3-8 3,1 0-3,-1-4-1,0 0 0,2 5-2,1-1-6,-2 3-11,2-2-25,-3-5-44,0 0-61,0 0-127</inkml:trace>
  <inkml:trace contextRef="#ctx0" brushRef="#br0" timeOffset="73825.2226">17495 7720 599,'0'0'34,"0"0"7,0 0 0,13 99-8,-3-62-14,0 2-5,3 4-3,0 9-4,1 7 2,-2 13-1,-2 6 3,-3 9-6,-5 5 0,-2 2-1,-10 6-3,-6-4 2,-6-1 0,-5-6-2,-4-9 4,0-8-3,-1-11 4,3-7 3,1-10-5,6-9 4,4-8-5,5-10-1,6-8 2,4-4-3,3-5 0,-2 0 1,2 0-4,0 0 0,0 0-3,0-14-6,0-6-4,3-6-14,3 1-10,2 0-35,3 1-44,-4-1-104,6 1-77</inkml:trace>
  <inkml:trace contextRef="#ctx0" brushRef="#br0" timeOffset="73992.2321">17927 8808 802,'0'0'8,"0"0"9,0 0 0,0 0 0,0 0-7,0 0-13,0 0-14,0 0-24,0 0-71,0 0-197,14-105-17</inkml:trace>
  <inkml:trace contextRef="#ctx0" brushRef="#br0" timeOffset="82644.727">9000 10863 368,'0'0'52,"0"0"0,0 0 2,0 0-4,0 0-8,0 0-10,0 0-5,0 0-9,0 0-2,-15 0-4,13 0-4,2 0-1,-1 1-1,1-1-1,0 1 1,0 2-1,7 2 0,9 0-1,3-3-2,6-2 0,2 0-1,2 0-2,1-6 1,1 0-1,-1 2 0,0-1 2,1 4-1,-4-1 2,-8 2-2,1 0-1,-7 0-1,-3 0 0,1 0 1,-7 0 1,3 0-1,-7 0 0,0 0-1,6 0 0,-2 0 1,6 0 0,2-1 0,-5-5-2,0 1 0,-4 3-1,2-1-1,-5 3-2,0 0-4,0 0-13,0 0-12,1 0-24,-1 0-21,-7 0-36,-6 7-64,-9 0-46</inkml:trace>
  <inkml:trace contextRef="#ctx0" brushRef="#br0" timeOffset="83163.7567">8994 11090 297,'0'0'25,"0"0"4,0 0 4,0 0-2,0 0-6,0 0-2,0 0 0,0 0 1,0 0 2,0 0 0,0 3 2,0-3-2,0 1-4,1-1-3,1 2-3,-1-2-4,6 1-1,-3 2-2,7-1 0,-1 1-4,3-1 0,3-2-3,2 0 0,7 0-1,-2 0-1,-1 0 0,1-2 1,2-3-1,-2 1 0,0 0 0,-1-1 1,-5 0-2,-3 3 2,-2 1-2,-2-2-1,0 2 2,-5-1 0,6 1 0,-7-1 3,1 1-3,1 1 0,-6 0 0,0-2 1,4 2-1,3-2 2,-3 1-1,2 1 1,-6 0-1,0-2-1,0 2 1,2 0-1,-1 0 1,1 0 0,-1 0 0,0-1 3,1 1-4,-1 0 0,1 0-1,-1 0-3,1-1 1,-2 1-5,1 0-14,-1-8-38,0 2-57,0-5-152</inkml:trace>
  <inkml:trace contextRef="#ctx0" brushRef="#br0" timeOffset="84283.8208">10125 10562 346,'0'0'59,"0"0"-4,0 0-2,0 0-11,0 0-11,0 0-9,0 0-11,0 0-3,0 0 0,0 0 0,0 6 2,0 11 0,0 7-1,0 0-3,0 3-1,3-2-2,2 2-1,1-1 0,0-3-1,1-3 1,0-4-2,-1-6 0,-2-2 0,-1-5 1,3 3 0,-2-4 0,0-1 1,6-1 0,2 0 1,7-5-1,4-12 1,-3 0 0,2-4-1,-3-5 0,-2-1 2,-1-2-1,-4-1 1,-2 1 1,-3 2 2,-4 0 0,-2 3-2,-1 6 2,0 1-4,0 7 1,0 4 1,0 2 0,0 4-2,0-3 1,0 3-4,0 0-1,0 0 0,0 3-1,0 14 6,2 8-5,3 8 4,1 3-3,0 0 0,1 3-1,-1-1-1,-2 4 0,-1 1-1,0 4 3,-1 1 0,-2 1 2,0-1-2,-2 2 2,-5-1 3,-3 1-5,-5 0 5,1 0-7,-5-3 4,-2-2-1,-1-7-4,-4-1 5,1-7-6,1-7 5,1-6-1,1-4 0,0-6 3,2-7 0,1 0-1,0-13 2,2-3 1,-1-7 1,3-4 4,3-4-1,2 0 2,3 0-3,4 1-1,1 5-3,1 6-3,1 1 1,0-1-5,1 2 5,4-5-4,3 2-1,2 1 1,2-1-2,2 3 1,1-3-5,2 0-9,0 2-20,0-1-46,1 2-76,-2-2-139</inkml:trace>
  <inkml:trace contextRef="#ctx0" brushRef="#br0" timeOffset="84987.861">14075 10374 481,'0'0'49,"0"0"1,0 0-3,0 0-8,0 0-10,0 0-7,0 0-5,0 0-5,0 0-2,-34-16-5,31 16-2,3 0-2,0-3-3,13-1 3,7-4 0,8-1-1,6 1 0,1-2 0,1 1-4,0 1 3,-1 3 0,-3 1-1,-5 3 2,-5-1-2,-3 0-3,-8 2-1,-5 0-6,0 0-6,-6 0-7,0-3-4,0 3-12,1 0-15,1-1-23,-1 1-42,-1 0-65</inkml:trace>
  <inkml:trace contextRef="#ctx0" brushRef="#br0" timeOffset="85339.8812">14094 10505 451,'0'0'50,"0"0"-1,0 0-5,0 0-11,0 0-9,0 0-8,0 0-6,0 0-1,0 0-2,-13 5 1,13-5 0,0 0-2,0 0-1,6 0-2,8 0 0,4 2-3,1-1 0,5 3 0,-1-3-2,2-1 2,-1 0 2,2 0-2,0 0 0,-1-5 0,1-1 2,-3 0-4,0 0 3,-7 0-2,0 2 1,-6 0 1,-5 3-2,2-1 1,-7 2 0,0-2-2,0 2 1,1 0-3,1 0-3,-1 0-8,1 0-11,-1 0-23,1 0-35,-1 0-67,0 0-114</inkml:trace>
  <inkml:trace contextRef="#ctx0" brushRef="#br0" timeOffset="86179.9292">14866 10229 380,'0'0'51,"0"0"5,0 0-4,0 0-15,0 0-14,0 0-8,0 0-5,0 0 2,0 0 2,0 0 0,13-94-3,-8 72 0,-1-2-4,3-1-1,-1 3-2,0 0 1,0 7-3,-3 6-1,3 1 0,-3 5 0,0 0-1,0 1 1,2 2 0,2 1 1,6 10 0,-1 5 0,-2 2-1,0 1-1,-5 1 1,1-3 0,-3 0 1,0-1 1,-1 4 1,-1 2 5,-1 0 2,0 3-1,0-8 0,0 2 0,0 4-1,0 1-2,-1 8 0,-2-2-3,1 2 1,1-2-2,1 1 0,0-4 1,0-7-4,0-2 2,0-6-6,0-6 2,0 1-1,0-7 0,0 0 2,0 0 0,0 1 3,0 1-2,0-2-1,1 0 1,-1 0-3,0 0 2,0 0 0,0 0-3,0-5 0,-7 0-2,1-1-2,-5 5 1,-5 0 1,5 1 2,-7 0-2,-1 0 5,3 4-1,-6 2 2,1-1 1,8-2 0,-3 1 2,6-1 0,-2-1 1,-1 1 1,7-2 0,2 1 2,4-2 0,-2 0-1,2 0-1,-1 0-3,0 1-3,-1-1 2,1 2 0,1-2 0,0 1 4,0 0-4,11-1 0,8 0-1,7 0 0,2-1 0,1-5 2,1-2-2,0 1 2,-1-1-2,-3 2 0,-6 2-1,0 2 0,-2 2 0,1 0-1,-2 0 2,-1 4-1,-6-2 2,-1 1-1,2 2 1,-6-4 0,-1 1-1,1-2 1,-1 2-1,1-2 0,1 1 0,-6-1 1,5 0-1,1 0 1,-2 0-1,2 0 2,-6 0-2,0 0 2,0 0-3,2 0 0,0 0-5,-1 0-11,-1-8-31,0 0-63,-1-8-179,-9-4-19</inkml:trace>
  <inkml:trace contextRef="#ctx0" brushRef="#br0" timeOffset="87580.0093">7873 12301 249,'0'0'52,"0"0"-4,0 0-7,0 0-8,0 0-4,0 0 0,0 0 4,0 0-2,0 0 1,0 0-2,-11 45-4,11-35-5,0-5-2,2 2-6,1-4-2,0 1-2,7-3-1,0-1 0,4 0-3,6-5-2,-5-6 0,0-3-2,-2 1 0,0-4 1,-1-1-2,-2-1 1,-3-3-1,0 0 1,-2-4-1,-4 1 2,-1-1 0,0 2 0,-3 2 1,-4 2 1,0 4-1,-3 4 2,2 6 2,4 3-2,-5 2 0,-4 1-3,0 10-3,-5 11 0,3 4 1,4 8-2,3 5 3,4 4-2,1 6 2,3-2-1,0 3 1,4-1 0,5-1-3,2 2 4,1-4-3,0 3 2,2-1 2,1 1 0,-1 4 5,-1-1-5,0 2 6,-3 1-3,-1-3 1,-2-1-2,-3-4 0,-1-5-3,0-4-3,-3-5 5,2-8-6,-2-11 4,0-3-1,0-3-1,0-1 1,0 0 2,0-6-2,-2 0-1,-9 0 0,-5 0-1,-4-5 1,2-2 2,1-1-2,1-1-3,0-2-2,6 5-10,-3-4-2,6 2-10,-1-2-13,-6-9-42,4 2-58,-5-10-148</inkml:trace>
  <inkml:trace contextRef="#ctx0" brushRef="#br0" timeOffset="88201.0448">7779 12579 483,'0'0'19,"0"0"4,0 0 7,0 0-3,0 0-5,0 0-8,0 0-8,0 0-2,0 0-4,81-3 0,-55 1 0,1-3-1,2 0-3,0 3 0,2-3-2,-2 2 3,-3-1-1,1 1 2,-1 1-1,-1 0 0,-2-2 2,-7 2 0,1-2 2,-5 1 0,-1 1 3,-1-1 2,-5 1 0,-1 1 1,-4 1-1,0-1 3,0 1-1,3 0 0,0 14-3,1 10-2,-1 8 1,-2 6-2,1 2 2,-1 3 3,4 0-2,-1 2 4,4-7 1,0-7 0,-2-11-1,-3-8-1,0-8-4,-3-4 0,3 0-1,2-7-1,4-8 0,0-9-1,-4-3 1,1-1-1,-3-1 0,0 2-1,-3 1 1,0 8-2,0 0 3,0 7-3,0 5 1,0 1-1,0 0-2,4 1 1,-2 0-1,8 1 1,3 3-1,7 5-1,5 4-3,-2 3-3,-3 1-1,-1 1 6,-2 1 0,-2-5 6,-5 2 1,-2-7-1,-5-2 2,0 1 1,-3-4 3,0 0 0,0 0 1,0 0-2,2 0 2,-2 0-2,0 0 1,-2-11-1,-2-4 0,-3 0-4,5-2 0,2 0-3,0 1-2,7-6-3,4 3-10,0 2-19,5-1-41,2-1-53,2-5-132</inkml:trace>
  <inkml:trace contextRef="#ctx0" brushRef="#br0" timeOffset="88604.0679">9266 11998 537,'0'0'39,"0"0"-1,0 0-4,0 0-10,0 0-8,-90-18-9,71 38-2,-1 9-2,0 8 0,2 9 2,-1 4-1,3 6 3,2 1-1,4-1 3,0-2-1,6-3 0,2-2 3,2-1-1,2-5 3,4-2 0,5-5-4,0-5-3,5-6-3,0 0-1,6-6-1,-1-2 1,5-5 0,1-3-1,3-3 0,3-3-1,-1-2 0,0 2-1,-3-3 0,-5 0 1,-5 0-3,-2 0-4,-6 0-5,-6 0-12,7 0-17,-8 0-29,0 0-60,2 0-137</inkml:trace>
  <inkml:trace contextRef="#ctx0" brushRef="#br0" timeOffset="89332.1095">9818 12251 436,'0'0'54,"0"0"2,0 0-4,0 0-7,0 0-12,0-82-9,0 82-3,0-2-7,0 2-5,0 0-3,1 5-5,-1 15 1,0 16 0,0 11 2,0 3-4,-1 0 3,-2-1-1,0-4-3,2-2 5,1-8-2,0-3 2,0-11 0,0-4 0,0-7-3,1-3 0,9 3 1,-1-6-2,5 1 1,8-5-1,1 0-4,7-3 2,-2-3-2,-5-1-6,0 0-9,-7 2-27,-3-2-37,-4 4-69,-4 1-116</inkml:trace>
  <inkml:trace contextRef="#ctx0" brushRef="#br0" timeOffset="89561.1226">9583 12525 590,'0'0'14,"0"0"9,0 0 5,0 0-1,0 0-7,0 0-9,0 0-4,0 0-6,103-53 0,-74 52-2,0-1-2,0 2 1,-2-1-3,1-2-3,-1-1-5,-2 1-19,4-2-31,-3-2-48,1 2-93,-8 5-52</inkml:trace>
  <inkml:trace contextRef="#ctx0" brushRef="#br0" timeOffset="89773.1347">10262 12351 617,'0'0'21,"0"0"1,0 0-1,0 0-8,0 0-5,0 0-5,0 0-4,0 0-2,0 0-3,72-25-9,-59 25-13,4 0-26,2 0-34,-9 3-69,6 5-101</inkml:trace>
  <inkml:trace contextRef="#ctx0" brushRef="#br0" timeOffset="90171.1575">10459 12128 551,'0'0'38,"0"0"0,0 0-5,0 0-11,0 0-10,0 0-5,0 0-4,0 0-2,96-48-1,-74 53 0,1 2 0,-2 1 1,1 2 1,-3-1-2,0 1-3,-5 2 3,1 4-1,-7 3 1,-2 6 1,-4 2 0,-2 5-1,-5 2 2,-5 6-2,-6 1 4,0 3 1,-1-2-3,0 0 5,1-6-1,1-8 3,5-7 2,4-11 1,5-5-2,1-5-1,0 0 0,0 0-4,0 0 2,1 0 2,12-7-2,2-3 0,5-5-2,-1 1-2,3 2 2,1 0-7,0 1 6,2 1-7,2 3 3,0 2 0,2 1 0,-1 4-1,-1-1-1,-1 1-5,-8 0-6,0 1-16,2 8-32,-5 1-66,5 3-120,-7-2-51</inkml:trace>
  <inkml:trace contextRef="#ctx0" brushRef="#br0" timeOffset="90521.1775">11868 12027 528,'0'0'48,"0"0"-3,0 0-11,0 0-12,0 0-9,0 0-6,0 0-1,0 0 5,0 0-4,0 0-2,17 76-2,-7-49-5,-1 3-1,-3-3-4,-2 0-12,-1 1-19,-3-1-22,0-3-29,-10 0-51,-3-1-94</inkml:trace>
  <inkml:trace contextRef="#ctx0" brushRef="#br0" timeOffset="90981.2038">11642 12397 462,'0'0'33,"0"0"9,0 0-3,0 0-3,0 0-7,0 0-7,52-92-7,-27 69-6,4-2-3,4-6-3,3-1-1,6 0 0,-1 0-1,1 2 1,-1 6-1,-4 4 1,-6 7-2,-3 7-1,-5 6 0,-4 2-1,-3 10 1,-5 5 1,-2 5 1,-2 0 1,-4 0 3,0-6-1,-2 1 2,-1-7 1,0-3-1,2-2 1,-2-5-1,0 0 0,0 0-4,0 2-2,0-2 0,1 0-2,7 0 1,-1 0 3,3 0-3,2 0 1,-8-2-1,3 2-2,-3 0 1,2 0 0,0 0 1,0 0 0,-2 0 1,3 0-1,-2 0 1,5 0 1,-6 0 1,5-2-3,1-8 3,-1-3-1,0 1-1,-3-1 2,-1 2-1,-4-3 0,1 2 0,-2 0 1,-2-3-1,-2 4 0,-8 1-2,5 3-2,-6 7 0,-9 0 0,1 4 0,-8 11 1,3-1-2,-2 6-3,2-3-7,3 0-16,3-2-18,7-6-31,5-3-55,6-3-121</inkml:trace>
  <inkml:trace contextRef="#ctx0" brushRef="#br0" timeOffset="91425.2292">13370 11985 505,'0'0'23,"0"0"-1,0 0-3,0 0-5,0 0-5,0 0-4,-58 90-1,58-60 2,0-1 1,0-1 0,6-3 3,0-8-2,1-3 1,-1-7 0,5-6 0,4-1-1,2-4 1,3-12 1,2-3-3,-3-6 3,-3 0-3,-2 0-1,-4 0 1,-2 6-1,-7 2-1,-1 1 0,-1 3-2,-10-6 1,0 4-2,-1 5-3,-2 2-1,4 5-4,-3 1-2,-6 2-4,3 0-12,-6 10-11,5 2-18,1 3-28,6-5-22,1 4-63,8-1-69</inkml:trace>
  <inkml:trace contextRef="#ctx0" brushRef="#br0" timeOffset="91848.2534">13519 11659 472,'0'0'74,"0"0"-6,0 0-12,0 0-16,0 0-14,0 0-10,0 0-7,0 0-5,0 0 1,7-15 0,18 15 0,11 7 0,3 6-1,0 2-1,-1 4-5,-1 2-1,-4 7 0,-2 4 1,-6 6-3,-4 7 4,-5 6-2,-7 3 0,-5 5 4,-4 3-1,0 0 2,-7-1 0,-4-3 0,-1-8-1,-2-6 1,2-10 0,4-10 1,2-11 1,5-6 1,1-7-1,-2 0-2,2 0 1,0 0-3,-1 0-2,1 0-3,0 0-9,-1 0-18,-1-11-47,-1 0-90,-2-6-127</inkml:trace>
  <inkml:trace contextRef="#ctx0" brushRef="#br0" timeOffset="91965.2601">14123 12108 700,'0'0'-11,"0"0"-13,0 0-24,0 0-52,0 0-168</inkml:trace>
  <inkml:trace contextRef="#ctx0" brushRef="#br0" timeOffset="93850.3679">8868 13621 555,'0'0'46,"0"0"-2,0 0-7,0 0-8,0 0-9,0 0-11,0 0-8,0 0-2,0 0-2,-18 1 3,27 42-1,1 1 1,2 1 1,-2-1-2,0-5-2,1-10-7,-5-7-9,-1-12-4,-2-4-10,-3-6-21,0-1-49,3-14-95,-3-12-61</inkml:trace>
  <inkml:trace contextRef="#ctx0" brushRef="#br0" timeOffset="94003.3767">8866 13309 438,'0'0'33,"0"0"-3,0 0-11,0 0-13,0 0-8,0 0-12,0 0-13,0 0-26,0 0-43,78 0-130</inkml:trace>
  <inkml:trace contextRef="#ctx0" brushRef="#br0" timeOffset="94264.3916">9354 13237 542,'0'0'41,"0"0"-4,0 0-9,-81-28-8,68 33-9,-5 13-4,7 9-3,3 14-3,5 7 2,3 9-1,0 7 0,5 6 0,1 0 1,3 3-4,-1-4 4,1-3 2,-2-7-2,-1-8 3,2-8-2,-2-9-1,-1-5-3,0-6-4,-2-8-1,2 1-6,-4-6-12,2-4-33,-3 3-48,0-4-146,-7 0-22</inkml:trace>
  <inkml:trace contextRef="#ctx0" brushRef="#br0" timeOffset="94452.4024">9086 13805 568,'0'0'31,"0"0"6,0 0-5,0 0-9,81-41-8,-62 33-6,-2-1-7,3 1-3,2 2-2,-7 0-5,3 3-7,0 1-17,-5 1-26,6 1-32,-5 0-47,2 0-79</inkml:trace>
  <inkml:trace contextRef="#ctx0" brushRef="#br0" timeOffset="94760.42">9914 13123 533,'0'0'37,"0"0"0,0 0-4,-83 5-1,55 10-2,-1 6-8,0 5-3,1 4-7,-1 4-3,3 7-2,5 3-1,3 3 0,7 0-2,4 6 2,7 0-6,4-3 1,8-1-2,3-5 0,5-5 1,0-6 0,2-4-6,1-7 1,1-2 1,-1-8-11,2 1-2,-9-7-14,3 0-16,-2 0-26,-4-3-45,5 2-81,-4-2-60</inkml:trace>
  <inkml:trace contextRef="#ctx0" brushRef="#br0" timeOffset="95263.4488">10280 13479 501,'0'0'53,"0"0"1,0 0-13,0 0-11,-91-51-10,71 41-4,7 5-3,-1 0-1,3 2-2,-1 3-3,-5 5-2,3 10-3,-3 10-2,1 4 0,4 5 0,1 3-1,4 0 4,-1-3-5,5-4 2,0-9-2,3-1-1,0-6 0,0-4 1,0 3 0,2-9 0,1 0 1,3-4 1,6 0 0,4-7 0,5-7 2,-5-2-1,-1-5 1,-1-3-2,-2-2 1,0-3 0,-2 1 2,-1-2-2,-2-1 2,-1-1-1,-2 0 2,1 3-1,-4 0 1,-1 8 0,0 1 1,0 6-1,0 9 0,0-2-3,0 7 1,0-1-1,0 1-3,0 0 2,4 0-2,1 8 2,-1 7-1,3 10 1,-1 4-2,-1 1 1,-1 1-5,-3 1-1,-1-1-9,1-10-14,1 1-34,1-3-41,0-6-86,1 6-90</inkml:trace>
  <inkml:trace contextRef="#ctx0" brushRef="#br0" timeOffset="95462.4601">10395 13552 547,'0'0'21,"0"0"7,0 0 3,0 0-7,0 0-5,43 99-10,-40-73-2,1-1 0,1-2-3,-1-1 0,-1-7-1,2-3-2,-2-5-2,-1-4-4,1 2-4,-3-5-10,3 0-23,1-8-39,2-5-79,1-7-106</inkml:trace>
  <inkml:trace contextRef="#ctx0" brushRef="#br0" timeOffset="95608.4685">10368 13433 526,'0'0'17,"0"0"-1,0 0-2,0 0-14,0 0-18,0 0-34,0 0-53,0 0-124</inkml:trace>
  <inkml:trace contextRef="#ctx0" brushRef="#br0" timeOffset="95921.4864">10491 13175 473,'0'0'22,"0"0"7,0 0-2,0 0 0,82 4-7,-59 13-2,-3 3-2,-4 3 0,-1 4 2,-3 4-2,-4 4-1,-2 6-3,-4 7 3,-2 3-1,-2 5 1,-9 1-4,-1 1-3,-3-3-5,-3-5 0,1-5 1,1-4-2,0-7 6,6-11-8,0-5 0,6-9 0,2-4 0,1-1-3,1-4 3,0 0-7,0 0-5,0-1-14,0-13-38,4-4-74,1-8-153</inkml:trace>
  <inkml:trace contextRef="#ctx0" brushRef="#br0" timeOffset="97148.5566">11791 13130 453,'0'0'22,"0"0"-7,0 0 2,0 0 0,0 0 2,31 104-5,-20-55-2,-2 4-1,-2 0 0,0 0 1,-3-4-3,1-6-2,-2-9-1,0-12 7,-2-10 2,1-5 10,-2-7 1,0 0-2,0-2-2,-2-15-6,-5-8 0,-2-12 0,-4-3-2,3-1-5,-4-4 2,2 1-6,0 2 1,2-1 0,3 4-7,3 5 4,4 6-5,0 3 1,4 8 0,9 1-2,6 6 1,7 5 0,6 5-1,4 0 2,6 2-2,-2 6-2,-1 4-1,-4-3-2,-4 6-2,-8-1 0,-5 6 1,-8 1-1,-7 2 6,-3 1-3,-7 0 4,-10-3 3,-4-1 1,-5-3 2,-1-5 0,-3-1 2,1-2 1,0-4 1,1-3 2,8-2-1,3 0 1,4 0 0,7 0-1,2 0-2,4 0-2,-2-2-3,2 2-2,-1 0-1,1 0 0,0 0 1,12 0 1,6 2-1,5 5 1,-1 2 0,-2 5-1,-1 2 2,-4 0-3,0 4 2,-3-1 0,2 1 1,-2-1-1,0-2 1,0 1-2,2-3 1,-3-1 0,-2-3 1,0-2 0,-2-4-2,1-2 0,0 2-1,-4-3-1,0 0-3,2-2-6,1 0-11,-1 0-17,1 0-25,-5 0-30,1 0-55,0-5-103</inkml:trace>
  <inkml:trace contextRef="#ctx0" brushRef="#br0" timeOffset="97544.5792">12442 13413 628,'0'0'37,"0"0"-4,0 0-5,0 0-9,0 0-8,0 0-7,0 0-2,-60 90-1,59-53 0,1 3-1,0 1 1,1-2-1,5-4 0,0-5 0,1-8 1,0-10 1,-2-2-1,4-8 1,3-2 0,2-7 1,3-7-1,-1-7 0,1-4-1,-1-4 1,-2 2-2,0-2 1,-3 5-1,-5 7 0,-2-1 0,-2 3 1,-2-3 0,-2-4 2,-8 3 0,-4 0-2,-6 2 0,-1 0 0,-3 2-1,-1 2 0,2 4 0,8 4-3,-2 4-5,1 1-9,2 11-14,-4 6-32,5 7-41,5 3-85,3 2-92</inkml:trace>
  <inkml:trace contextRef="#ctx0" brushRef="#br0" timeOffset="98014.6061">12871 13249 530,'0'0'46,"0"0"0,0 0-7,0 0-7,0 0-8,0 0-8,0 0-5,0 0-2,0 0-3,0 0 0,70-12-1,-30 7-2,2 0-3,0 1-1,-2 1-2,-4 2 0,-2-1-1,-5 2-1,-3 0-2,-5 2-5,-6 1-7,-8 0-13,-2-2-13,-5-1-19,0 5-21,1 1-40,-1 3-74</inkml:trace>
  <inkml:trace contextRef="#ctx0" brushRef="#br0" timeOffset="98352.6254">12903 13383 520,'0'0'41,"0"0"7,0 0-4,0 0-9,0 0-9,0 0-10,0 0-5,0 0-2,0 0 0,0 0-1,9 16 0,11-10 0,3-1-1,3-2-1,3-3-1,0 0-2,1 0 0,2-2-2,0-4-1,-2-1 0,-1-2 0,-4-1 0,-7 4 0,1 1 0,-9 1 0,-4 3-1,0 1-1,-6 0 0,0-2-3,0 2 2,2 0 0,-1 0-3,2 0-1,-2 0-10,0 0-10,-1 0-19,2 0-30,-2 0-68,0 0-133</inkml:trace>
  <inkml:trace contextRef="#ctx0" brushRef="#br0" timeOffset="99847.711">13691 13065 392,'0'0'63,"0"0"-2,0 0-7,0 0-9,0 0-7,0 0-6,0 0-6,0 0-8,0 0-3,0 0-7,-33-59-4,33 59-1,0 0-1,-2 0 0,2 0 0,0 3-1,-1 3 3,1 7-2,0-1 0,0 0 1,1 3-1,4-7 1,0 8-1,1-8-1,1-1-1,-1 3 0,0-5 0,1 4 0,-4-6 0,0-1-1,-3-2 2,0 0-3,0 0 2,3 2 1,-2-1 0,1-1 1,-1 2 1,0-2-1,-1 2 1,2-2-1,-2 0 0,1 1 1,-1-1-2,2 0-1,-1 0 0,1 0 0,-1-3 0,2-4 1,-1 4-1,-1-2 1,-1-2-1,0 2 0,0-2 1,0 2-1,0 0-1,0 0 2,0-2-2,0 3 2,0 4-1,0-1 0,0 1-1,0-2 0,-1 0 2,-2-1 0,0-2-1,1 0 1,1 2-1,1 3-1,-2-1 2,2 1 0,-1-3-1,-1 3 1,1-2-2,1 1 0,-1 1 0,1-2-2,-2 2 2,2-2 0,-1 2 0,1 0 0,-3 0 1,3 0-1,-1 0 1,1 0 0,-2 0 1,2 2-1,-1 0 0,1-1 2,-2 1-2,2-2 1,-1 3-1,1-2-1,-2 0 2,2 1-2,-1 0 2,1-1 0,-2 1 0,2-1-1,-1 1 1,1-2 1,0 2-1,-2-2 1,2 0-1,0 0-1,-1 0 0,-1 0 1,0 0 0,-3-5 1,0-7-2,0 4 1,1-2-1,0-1 2,1 0-2,0 2 0,1 5 0,1-1-2,1 5 2,-2-1 2,2 1-3,0-2 0,0 1 0,0 1-3,0 0 3,3 7-1,5 8 2,3 8 1,-1 3-1,-1 2 1,-2 5-1,-2 0 3,-1 0-4,-3 1 3,-1-5-3,0 0 2,0-3 2,0-10-1,-1-5 1,1-6 0,0-5-2,-3 0 3,3 0 1,0 2 1,-1-2-3,-4 0 0,-2-12-3,-3-10 1,-3-7 0,3-8-4,-1-6 6,2-3-4,3-4 3,1 1 0,5 0-2,0 6 0,5 2-1,5 8 1,4 8 0,2 5-2,3 8 2,4 3-1,1 5-1,3 4 4,2 0-4,-2 4-1,-1 6-1,-1 5-4,-4 2 2,-5 4-3,-3 2-1,-6 2-2,-7 0-2,0 1-3,-10-2 2,-6 0 3,-5-4 4,-3-1 7,-3-4 4,-2-5 2,2-1 0,-1-1-1,10-4 1,6-1-4,2-3 3,4 2 1,0-2-4,2 2 1,4-2-2,-2 0-1,2 5 0,9 3 5,10 4-3,5 3 3,4 0-6,1-2 2,1 1-1,0-2 0,1 0 3,-5 0-2,0-1 0,-3 1 1,-7-3 1,-4-1 2,-5-3 1,-4-1-1,1-1-1,-4-3 1,2 2-2,0 3 0,0 0-1,1 4-3,-3-3-1,0-2-6,0 7-2,0-5-14,0-1-26,0 1-35,0-6-51,0 0-126</inkml:trace>
  <inkml:trace contextRef="#ctx0" brushRef="#br0" timeOffset="100192.7307">14197 13261 551,'0'0'30,"0"0"-1,0 0-6,0 0-7,0 0-1,-26 100-3,23-70 0,1 0-2,1-1 2,1 0-4,0-5 0,1-6-4,4-3 1,-1-5 0,2-4 0,1 0 1,3-6-1,5 0-1,2-6-1,4-9 1,0-2-2,-1-3 0,-2-4 0,-1 2-2,-4-2 1,0 4 2,-7 3-1,-3-1 1,-3 0 0,0 2 1,-12-8 0,-5 7-1,-2 2-2,-6 5 0,1 3-2,1 7-2,0 0-1,4 3-4,-1 9-2,3 2-9,2 1-15,2 2-34,4-5-39,3-5-106,5-3-62</inkml:trace>
  <inkml:trace contextRef="#ctx0" brushRef="#br0" timeOffset="100605.7543">14185 12651 598,'0'0'35,"0"0"-1,0 0-4,0 0-5,0 0-6,26-79-8,-13 71-6,3 6-2,1 2-2,7 0-2,-1 0 0,-1 9-3,-2 1-1,-4 5-2,-2-2-2,-4 3 1,-5-4-2,-4 5 4,-1 1 1,-4 4 4,-8 3 3,-2-1 5,-2-2 1,-2-3 2,4 1 1,-2-5-1,6-2 0,1-3-1,5-2-2,1-4 1,2 6-2,1-6-2,0 4-2,12 1 0,5-5 0,7-2 0,3-2-1,4-3 0,2-7 0,2-4-1,1 0 2,0-2-3,3 1 0,-4 2-1,-3 3-4,-9 3-3,-6 5-10,-4 2-13,-9 0-32,2 2-38,-6 6-91,-1 6-90</inkml:trace>
  <inkml:trace contextRef="#ctx0" brushRef="#br0" timeOffset="102751.8771">16514 12601 79,'0'0'41,"0"0"-3,0 0-3,0 0-8,0 0-1,0 0-1,0 0 4,0 0 4,0 0 2,0 0 3,-14-51 6,14 46 1,-3-1 0,3 2-6,-1-3-7,1 2-4,0 5-7,-2-1-6,2 1-7,0 0-6,0 8-2,2 16-1,3 10 4,1 8-2,-3 7-1,0 1 2,-2-2-3,1-1 1,-2-6 0,1-6 2,-1-13 0,0-7 3,0-10 2,0-5 5,0 0 3,0 0-2,0 0 1,0 0-7,-5-8-2,-6-13 0,-3-4 0,4-5 0,-2-4 1,2-1-2,1-1 1,4-3-2,-2 0 0,4-2-2,3 3 1,0 2 1,4 4-4,7 5 3,3 6-5,3 6 2,2 4 1,5 7-2,4 4 1,2 0-2,2 8 0,-2 3-1,-1 3-1,-6 3-4,-5 1 4,-5-1-4,-6-2 4,-6 1 0,-1 2 0,-8 3 1,-11 4 1,-6-2 2,-1-2 1,-6-1 2,-4 0 0,3-4 1,1 0 0,3-4 2,10-5-1,7-2 2,7-3 0,5-2-1,-1 0-2,1 0-2,-2 3-2,2-3 1,0 4 1,5 1 0,9 2 1,5 1-1,5-1-1,2-1 0,2 0-1,-1 2 1,-1 0-3,-4 5 0,0 1 1,-4 4 0,-3 3 1,-1 1 0,-3 0 1,-3-2-3,-2-6-1,1-1-4,-4-6-9,-1-2-12,-1 0-31,-1-5-41,0 0-117,0 0-64</inkml:trace>
  <inkml:trace contextRef="#ctx0" brushRef="#br0" timeOffset="102988.8906">16955 12841 523,'0'0'30,"0"0"2,0 0-6,18 101-9,-15-65-3,1 0-4,-1 0 5,1-2-1,-1 0 2,0-5 2,-2-3-7,1-6-1,-1-9-6,1-1 0,-1-5-1,1-1-3,-1 0-2,-1-4-2,0 0-6,3 0-12,2 0-23,-3-7-45,4-6-69,-6-7-120</inkml:trace>
  <inkml:trace contextRef="#ctx0" brushRef="#br0" timeOffset="103232.9046">17281 12530 600,'0'0'15,"0"0"5,0 0 2,0 0-2,0 0-7,0 0-7,0 0-5,82-5-1,-54 2 0,-1 0 0,0 0 1,1 3-6,-5 0-4,-4 0-14,-2 0-28,-2 2-33,-6 1-71,0 1-110</inkml:trace>
  <inkml:trace contextRef="#ctx0" brushRef="#br0" timeOffset="103473.9184">17256 12736 506,'0'0'45,"0"0"8,0 0-1,0 0-12,0 0-13,0 0-12,0 0-4,0 0-1,0 0-2,0 0 2,6 23-5,8-15-2,4 0-2,-2-1-1,-4-2 0,3 0-1,1-1-1,-6-1 0,9-2-3,-3 0-5,1-1-14,2-1-30,-5-3-48,-5-8-124,-3 5-64</inkml:trace>
  <inkml:trace contextRef="#ctx0" brushRef="#br0" timeOffset="104284.9648">18166 12397 472,'0'0'35,"0"0"5,0 0-4,0 0-9,0 0-12,0 0-9,0 0-4,0 0 1,0 0 2,7 103-2,3-61 0,-1 0 0,-1-1 2,-2-7 4,-2-11 1,-2-8 0,-1-10 2,-1-5 3,0 0 1,0 0 0,0 0-3,-1-7-1,-7-11 2,-3-8 1,1-5-1,0-5-3,-2-1-7,4-3 3,0 1-5,4 1 2,2 0 0,2 2-4,3 5 1,9 2-2,4 5 0,4 7-1,8 5 0,3 4 0,4 8-2,4 0-2,-1 7-1,-4 5-4,-3 3-5,-7 5-6,-8 1-3,-7 2 2,-9 2 1,-2 2 5,-13-2-1,-10-1 3,-4 0 9,-6-4 2,-2-3 10,-1-5 2,-1-3 4,6-3 2,11-5 4,0-1 2,8 0-2,8 0-5,1 0 0,5 0-7,-2 0-4,2 0 1,0 2-5,13 1 0,9 2 2,10 2-3,1 0 3,2 0-1,-2 1 0,1 1 0,-5 0 0,-4 0 0,-2 0 2,-3 2-1,-5-2 2,-4-2-2,-1 1-2,-1 1 0,0 3-4,-2-1-3,0 3-10,-2-6-17,-1 3-34,3 5-35,-3-4-91,2 3-73</inkml:trace>
  <inkml:trace contextRef="#ctx0" brushRef="#br0" timeOffset="104623.9841">18708 12586 500,'0'0'14,"0"0"5,0 0 3,0 0-4,0 0-3,-22 80-5,18-69 0,2 7 1,2-4 3,0-1-1,0 4-3,2-3-1,8 0-4,1 1 0,2-3-1,-3-5-1,4-1 0,1-4-1,1-2 2,6 0 0,-3-5 1,-2-10 1,-1 1-1,-1-6-1,0-1 0,-1-1-1,-3-1 1,-2 0 2,-5 5 0,-4 0 1,0 0 0,-9 2 0,-8-6-4,-5 7-1,-1 3 1,-3 7-5,-1 5-2,-1 1-5,1 11-7,-1 7-8,4 0-13,2-2-30,6-2-40,7-7-122,5-4-37</inkml:trace>
  <inkml:trace contextRef="#ctx0" brushRef="#br0" timeOffset="108272.1928">19168 12310 363,'0'0'58,"0"0"-1,0 0-5,0 0-6,0 0-7,0 0-8,0 0-6,0 0-6,0 0-5,-15 0-3,13-2-5,2 2-1,0-1-5,0-5 1,5-4 0,8-2 0,7-3 1,5 1-2,4 1 1,4 2-2,2 1 1,-2 2 0,0 4 0,-1-2 0,-3 5-1,-3 0 0,-6 1-1,-4 0-1,-5 0 2,-6 0-1,5 0 0,-5 1 0,0 0 0,-1 2-1,-4-3-1,0 0-1,0 0 1,2 0-2,-1 3-3,-1-2-5,0 0-8,2 1-12,-2-1-19,0-1-27,0 2-48,0-2-93</inkml:trace>
  <inkml:trace contextRef="#ctx0" brushRef="#br0" timeOffset="108544.2084">19312 11996 455,'0'0'48,"0"0"2,0 0-7,0 0-10,0 0-11,0 0-10,0 0-8,0 0-3,0 0 0,0 0 1,-6 89-1,11-40-1,1 2 0,-1-1-1,1 1 2,-2-6-2,-1-5 3,0-6-3,0-9 2,-2-5-1,-1-9 0,0-6-1,2 1 0,-2-6 1,0 0-3,0 0-2,0 1-6,0 1-14,0-2-20,0 0-23,0 0-27,0-3-31,0-6-35</inkml:trace>
  <inkml:trace contextRef="#ctx0" brushRef="#br0" timeOffset="108753.2203">19408 12058 149,'0'0'12,"0"0"2,-15 85 0,5-51 2,-2 0-2,1-2 1,-2-3 0,1-3 4,0-3 4,4-8 0,1-3 1,1-5-5,3-4-6,1 0-8,2-3-5,-1 0-5,1 0-9,-2 0-12,1 2-31,-7-2-29,2-2-38</inkml:trace>
  <inkml:trace contextRef="#ctx0" brushRef="#br0" timeOffset="109080.239">19149 12058 312,'0'0'47,"0"0"-2,0 0 0,0 0-1,0 0 0,0 0-9,0 0-6,0 0-7,0 0-3,0 0-4,-8-19-3,7 19-2,1-2-2,0 2-1,0 0 0,0 0-2,0 0 2,0 0-3,1 6-1,8 9 0,6 7 0,5 6-1,3 4 2,4 4-3,2 1 1,0-3-2,0 1 0,-3-4 0,-3-5 2,-1-4-2,-3-3 0,-5-7 0,-2-3-2,-4-3 1,-5-3 1,2 1 0,-5-4-1,0 0 0,0 0 1,1 0-1,1 0 0,-1 2-2,1-2-3,-1 0-7,0 1-15,1-1-24,-1 0-28,2 0-44,3-7-65,0-6-46</inkml:trace>
  <inkml:trace contextRef="#ctx0" brushRef="#br0" timeOffset="109786.2794">19887 11994 503,'0'0'30,"0"0"-1,0 0-4,0 0-6,0 0-5,0 0-1,-40 93-6,38-60 0,2 4-5,0-3 0,0 1-2,0-1 0,5-5 2,-1-5 2,-1-8 3,0-5 2,-1-7 0,-2-4-1,0 0 2,0 0 0,0 2 1,0 0 3,0-2-1,0 3 1,1-1-2,-1-2 0,0 0-1,0 0-2,-6-12-1,-1-4-2,-2-10 1,1-2-1,3-5-1,1-4-1,4-2 1,0-1-4,0 3 1,6-1-1,1 6 0,3 5-1,-1 4 0,-2 8-2,3 3 0,-4 7 0,5 1-1,7 3 0,1 1 1,7 2-2,-2 9 1,-2 1 1,-5 3-2,-1 2 1,-6 0-2,-1-4 1,-5 2 0,-4 2 3,0 0-2,-3 4 2,-8-6-1,-4 2 1,-5-4 0,-4 0 1,-5-1-1,-5-3 1,0-1 0,-1-1-2,1-2 3,4-2 0,7-1 0,4-2 1,8 0 0,5 0-2,1 0 1,5 0 0,-1 0-1,1 0 1,0 0-2,-1 0 0,1 0 1,0 0-1,10 2 2,4 3-1,8 0 0,0 0 0,-1 3 0,0 0 1,0 0-2,1 5 1,-2 1 0,3 2 0,0 2-1,0-1 2,-1 3-1,0-2 1,0 0 0,-3-2-1,-1-3 0,-5-4 1,0-1-2,-4-4 1,-2 1-2,3 0-2,-7-3-1,2 1-7,-5-3-12,0 0-19,0 0-32,1 0-27,0 1-42,5-1-62</inkml:trace>
  <inkml:trace contextRef="#ctx0" brushRef="#br0" timeOffset="110081.2963">20292 12243 535,'0'0'26,"0"0"2,0 0 4,0 0-2,0 0-4,0 0-10,-33 85-6,33-69-1,2 8-2,3-7-2,1-1 2,1-1-1,2 0 2,1 0-1,-3-3-2,1-1 2,-3 1-5,2 2 3,-4-5-5,2 6 1,-2-4-2,-2-1 2,2 0 0,-3-5-1,1 2 2,-1-3-2,2 1-1,-2 0-1,1 0-4,-1-5-1,0 0-11,0 0-14,2 0-23,-1 0-44,2-12-75,-1-7-100</inkml:trace>
  <inkml:trace contextRef="#ctx0" brushRef="#br0" timeOffset="112644.4429">9254 15012 445,'0'0'26,"0"0"3,0 0-4,0 0-4,0 0-3,0 0-4,-13 83-4,18-72-1,0-2-3,1-2-1,0-2-1,-3-2 1,4 0 1,0-3 4,4 0-1,7-3-1,-4-5-3,6-6 0,-2 1-4,-1-4 2,-2 0-1,1-2-2,-2 2 1,-1 0 1,-3-3-1,-2 2 0,-2 2 2,-4-2-3,-2-5 3,0 2 0,-10-8 2,0 3 3,-3 3 1,-3 1-1,0 5 3,3 6-3,0 4-1,2 1 2,0 6-7,-6 0-1,5 8-2,-5 7-1,4 3 1,3 4 2,1 1-2,2 5 1,3-1-2,1 0-1,3 2 2,0 0 1,6-1 0,4 0-1,3 0 0,3-2 2,1-4-2,2 1 1,0-3 2,1-2-5,1-1 5,0-4-6,2-1 0,-6-4-3,1-3-6,0-5-13,-2 0-28,4-9-35,-5-7-59,-4-4-68</inkml:trace>
  <inkml:trace contextRef="#ctx0" brushRef="#br0" timeOffset="112870.4558">9530 14643 489,'0'0'54,"0"0"-6,0 0-11,0 0-13,0 0-13,0 0-5,0 0-1,0 0 3,0 0-1,-3 102 2,7-61-6,2 2 1,0 0-4,3 1 1,-2-2-2,0-3 1,1-4-3,0-6-1,-1-4-4,-2-11-8,-2-6-19,2-3-22,-2-1-22,7-4-44,2 0-61</inkml:trace>
  <inkml:trace contextRef="#ctx0" brushRef="#br0" timeOffset="113204.4749">9899 14863 451,'0'0'37,"0"0"3,0 0-7,0 0-3,0 0-9,0 0-8,0 0-2,0 0-6,0 0-1,-67 85-2,67-65-2,0 0 2,3 4-2,4-4-2,5-2 1,1 1-4,4-5 1,2 1-1,4 0-3,-1 1 4,-2-2 3,-3 0 1,-6-4 5,-3 2-2,-5-4-3,-3 4 0,0 2 2,-7 1 3,-6 0 1,-4-4 1,-4-3-3,0-5-1,2 1-5,1-4 0,7 1-6,5-1-12,-4 0-28,6 0-36,-1 0-55,2-3-80</inkml:trace>
  <inkml:trace contextRef="#ctx0" brushRef="#br0" timeOffset="113501.4919">10058 15223 160,'0'0'28,"0"0"13,0 0 7,0 0-4,0 0-8,0 0-10,89-71-1,-76 45 0,-5 0 10,-3 1 13,-5 0 4,0 4-2,-5 0-8,-1 8-16,-4 3-9,3 4-5,-1 6-6,-4 0-4,3 14-1,-3 9-2,3 10 1,1 4 3,3 3-3,4 1 3,1-1-5,0-4 1,3-3 1,4-4-2,6-5 1,3-6-2,3-2-1,5-8-4,2-3-19,-1-5-36,5-1-58,-1-11-158</inkml:trace>
  <inkml:trace contextRef="#ctx0" brushRef="#br0" timeOffset="114364.5413">12086 15030 582,'0'0'24,"0"0"1,0 0-4,0 0-5,0 0-9,0 0-2,0 0-3,0 0 1,13 97 2,-6-60-5,-1 0 6,0-1-2,-3-3 5,-2-4 5,-1-9 5,0-2 2,-1-4-1,-3-4-2,-4 2-4,2-6-2,2-5-1,-7 2-2,0-3 2,-6-4-4,-2-6 0,3-5 0,3-1-2,3-5-1,3-2-1,3-2-3,2-4 1,2-2 1,5-1-5,6-1 3,5 1-4,3 3 3,3-3 1,2 6-2,1 4 0,2 2-1,-1 5-1,-1 3-1,-9 6-3,-1 3 0,-1 3 1,-6 4 1,4 8 3,-6 5 1,-5 4-1,-1 3 4,-1 1 0,-8 0 0,-4-3 5,1-1-6,-3-2 4,0-4-4,-2-3 2,1-4-4,1-1 3,2-2-1,2-2 1,5-3 1,2 0-2,-2 0-1,1 0 1,-2 0-2,3 0 2,4 0-1,-1 0 0,1 0 0,0 0-1,8 5 0,7 3-2,8 4 3,1 4-1,4 1-1,-2 0 0,1 3-1,-2-3-1,-2 0 4,-3-2 0,-4-3 1,-6-4 2,0 0-5,-4-1-2,-3-4-2,1 4-7,-1 0-9,2 3-15,0 1-23,-3-7-30,1 8-30,-1-3-53,4 3-71</inkml:trace>
  <inkml:trace contextRef="#ctx0" brushRef="#br0" timeOffset="114604.555">12514 15247 582,'0'0'28,"0"0"0,0 0 1,0 0-3,0 0-8,0 0-7,0 0-5,7 102 0,-3-76 2,-1-3 3,-1-5 2,1-1 1,-2-6 0,-1-4-2,2 3-2,-2-3-3,0-3-3,1 2-3,-1-1-3,0 0 1,0 0-2,0 1-4,0-6-7,0 0-19,0 0-38,0 2-47,0-2-98,0 0-77</inkml:trace>
  <inkml:trace contextRef="#ctx0" brushRef="#br0" timeOffset="114868.5701">12936 15057 703,'0'0'2,"0"0"4,0 0-1,0 0 2,0 0-1,0 0-3,0 0-3,83-8-3,-62 8 0,1 0-1,3-3 0,-1-1 0,1-1-4,-1 1 2,-8 1-9,3 0-18,-7 1-36,-7 2-52,5 0-75,-7 0-58</inkml:trace>
  <inkml:trace contextRef="#ctx0" brushRef="#br0" timeOffset="115084.5825">12985 15270 585,'0'0'53,"0"0"-5,0 0-12,0 0-13,0 0-7,0 0-8,0 0 0,0 0-1,0 0 1,0 0-2,0 7-3,18-12-4,6-5 0,2 3-2,0-3-4,0 3-11,-4 2-21,0 0-29,2 3-22,-8 2-42,7 0-77</inkml:trace>
  <inkml:trace contextRef="#ctx0" brushRef="#br0" timeOffset="115708.6181">13926 14862 478,'0'0'-1,"0"0"4,0 0 6,0 0 3,12 101-3,-6-66-3,2 0 1,-2-2 5,0-4 14,-3-7 19,0-2 4,-2-7 5,-1-6-16,0 0-12,0-7-9,0 0-5,-1 0 0,-9-2-4,-7-7 6,-1-7-7,2-8 0,3 1 1,2-8-4,1-1 1,2-2-2,2 0-2,3-1-2,3 3 2,0 2-3,6 4 2,6 4-1,4 3-1,3 3-1,4 3-1,1 4-2,2 2-2,0 4-1,-2 3-2,-3 0-3,-4 3 1,-5 4 1,-3 2 3,-5 0 5,-4 2 2,0 7 2,-1 0 0,-9 5 0,-5 0 0,-4-1 2,-2-3-1,-2-1 1,1-1 0,-3-3 0,4-1 0,5-4 3,1-3 0,6-1-2,5-3 1,1 0 0,3-2-1,-1 0-1,1 0-2,0 2 1,0-2-2,0 3 1,11 2 0,10 1 0,2 1 0,1 0-1,0 0 0,-3 1 0,-2-1 0,0 3-1,-1-4-1,-3 4-1,-1 0-1,-3-3-5,-3 3-8,1 3-27,-2-1-43,0 3-55,-2-3-137</inkml:trace>
  <inkml:trace contextRef="#ctx0" brushRef="#br0" timeOffset="115980.6337">14308 15030 624,'0'0'20,"0"0"8,0 0-1,0 0 0,0 0-11,-10 79-5,10-53-2,0 3-4,2-2 3,2 1-5,2-2 3,1 1 2,-1-2-1,-2 0 1,0-1-1,-1-7 0,0-1-5,-3-4 0,0-5-2,2 0 0,-2-7-3,0 0 0,0 0-6,0 2-9,0-2-21,0 1-32,0-2-49,0-13-79,-3-9-84</inkml:trace>
  <inkml:trace contextRef="#ctx0" brushRef="#br0" timeOffset="116351.6549">14399 14551 583,'0'0'33,"0"0"-2,0 0 1,0 0-14,0 0-4,0 0-9,0 0-4,0 0-1,39-78-2,-23 78 0,0 0-1,3 3-3,-2 6 0,-5 3 1,-4 5-5,-2 3 5,-6 1-4,0 5 3,0 0 3,-6 0 3,-3 0 7,0 1 1,0-2 4,-1-3 5,3-5 3,2-1-1,1-5-2,2-6-1,1 0-2,1-5-6,0 5-1,0 1-1,0-2-2,0 3 0,0-7-3,12 0-1,3 0 0,5-8-1,1-2-2,-1-2-2,1-2-2,2 1-1,-2 1-2,1 2-4,1 0-8,-3 5-16,0 3-33,-5 2-55,1 0-127</inkml:trace>
  <inkml:trace contextRef="#ctx0" brushRef="#br0" timeOffset="118823.7963">16876 14289 170,'0'0'41,"0"0"-4,0 0 0,0 0-7,0 0-2,0 0-1,0 0-1,0 0-1,0 0 0,0 0-1,-9-25 1,8 20-2,-3-2 0,2 2-2,-1-5-1,0 0-1,2 0-1,-1 1 0,1-4-2,-1 3 1,1 5-4,1 0-1,0 5-2,-1-2-3,1 2-5,0 0-2,0 12-1,2 11-1,6 13 3,3 9-2,-1 6 1,2 0 3,1-2-2,-1-2 0,0-5-1,-1-6-2,-1-6 1,-2-10 0,-2-3 2,-3-9 0,-2-3 0,2 0 1,-3-5 1,0 0 1,0 0 1,0 0 0,0-3-1,0-12 3,0-9 1,-5-6-2,-1-3 7,-3-3-4,2-1 5,1-2-1,0-3-4,5 1-1,1-5-4,6 6-1,7 1-3,5 6 2,4 5-3,2 6 0,0 5 0,2 9-1,1 1 0,-1 7 0,0 0-1,-2 5 0,-3 5-1,-2-1 1,-6 6 0,-4-6 0,-2 4 2,-6 4 1,-1 0 0,-1 5 1,-10 0-1,-3-2 1,-3 0 0,-3-1-1,-3-2 1,-2 0-1,-2-2 1,1-1-1,2-2 1,1-2 0,8-4 1,4-1-1,4-1-1,3-3 1,-2 1-1,3 0 2,3-2-2,-1 0 0,1 0 0,-2 0 0,2 1 0,0-1-1,0 6 0,9 3 1,7 3-1,4 7 6,0 1-4,1 0 5,0 4-6,-2-2-1,0 0 1,-3-3-1,0-1-1,-3-1 2,-3-6 0,-5-4 0,-2-4-2,0-1-2,0 0-3,0 1-9,2 1-14,-5-4-28,2 3-37,1-1-65,-1 1-116</inkml:trace>
  <inkml:trace contextRef="#ctx0" brushRef="#br0" timeOffset="119167.816">17482 14541 523,'0'0'18,"0"0"6,0 0 3,-38 102-2,31-66-5,4 3-7,2-3 0,1 1-6,0-6 0,8-2-3,1-5-2,1-3-1,1-9 1,1-4 0,3-6 0,2-2 1,4-2-1,0-7 1,-1-7-1,0-3 0,-4 0 0,1-2 3,-5 1 0,0 0 4,-7 0 1,0-1 1,-5-1 1,0-3 1,-5 0 0,-6-4 1,-5 2-4,-3-1-3,0 3-3,-1 1-7,2 7 3,4 5-3,-1 9-4,1 3 0,-1 8-15,-3 8-15,2 4-25,5 2-46,5 0-71,1-5-103</inkml:trace>
  <inkml:trace contextRef="#ctx0" brushRef="#br0" timeOffset="119500.835">18048 14200 677,'0'0'10,"0"0"5,0 0 3,0 0-1,0 0-3,0 0-6,0 0-5,0 0-2,0 0-1,80-25 0,-44 25-2,4 0 2,0 0-1,0 0-4,2-2-6,-4-3-12,-4 1-19,-3 1-28,-11 1-46,-10 2-86,-4 0-65</inkml:trace>
  <inkml:trace contextRef="#ctx0" brushRef="#br0" timeOffset="119744.849">18056 14379 607,'0'0'28,"0"0"3,0 0-2,0 0-6,0 0-8,0 0-2,0 0 0,0 0-4,0 0 1,81-15-4,-47 8-6,1 0 1,0 0-1,-1 4-1,-2 0 2,-1 3-9,-4 0-7,-4 0-13,-7 3-21,-6-1-33,2 3-40,-6-2-92,6 2-53</inkml:trace>
  <inkml:trace contextRef="#ctx0" brushRef="#br0" timeOffset="120887.9144">19120 13909 440,'0'0'61,"0"0"-3,0 0-5,0 0-14,0 0-6,0 0-8,0 0-10,0 0-4,0 0-9,0 0-1,-2-18 0,12 50 0,2 7 0,-2 3-1,-3 2 0,1-1 0,-4 0 1,0-6 0,-4-4 2,0-12 0,0-3 5,0-9 4,0-4 1,0-1 2,-8-4-4,-4-3-2,-5-8-1,-5-7-2,2-6 0,0-3 0,3-4-4,0-2 2,4-4-2,2 0 0,3-3-1,4 2-1,4 0 0,0 5-3,12 1 3,5 7-5,5 1 2,5 10-1,6 2 0,3 7-1,4 5 1,1 0-1,-3 9-1,-2 3-1,-5 5-2,-8 0 3,-6 3-3,-5 2 8,-10 0-2,-2 3 2,-4-2 3,-10-1-3,-5-1 2,-4 1-2,-5-4 2,-2-2 0,-3-5 0,1 0 1,3-3 2,6-3 0,4-2 1,8-1-1,5-2-1,0 2 1,6-2-3,-2 0 1,2 0-1,-1 0-2,-2 1 1,3-1-2,0 5 0,10 4 1,6 4 1,7 6-1,2-3 1,-1 2-1,-2-1-1,0 2 1,-1-3 1,-3-1-1,-4-3 0,-2-1-3,-4-5-5,-5-3-14,2 2-19,-5-5-47,0 0-64,0 0-139</inkml:trace>
  <inkml:trace contextRef="#ctx0" brushRef="#br0" timeOffset="121927.9739">19684 14180 580,'0'0'38,"0"0"-2,0 0-8,0 0-8,0 0-6,0 0-7,0 0-4,0 0-1,0 0-3,0 0 1,-77 78-1,71-47 1,2 3 0,1-3 0,3-3 1,0-3 0,4-3 4,3 0-4,2-3 2,-1-6-3,3-3-1,-4-3 0,3-7 0,8 2 0,-4-2 1,8-2-1,-2-11-5,-4-2 6,1-3-8,-2-3 10,-1-3 4,-5 2-2,-3 6 2,-3-3 0,-3 0 3,0 0 0,-9-6 2,-3 5-2,-3 1-3,-2 3-3,5 4 0,-3 4-3,4 3-5,0 5 0,-3 0-8,1 10-8,0 6-16,3 4-28,0-2-35,4-2-58,1-8-113</inkml:trace>
  <inkml:trace contextRef="#ctx0" brushRef="#br0" timeOffset="122220.9906">19886 13984 691,'0'0'25,"0"0"-3,0 0-4,0 0-6,0 0-6,0 0-4,0 0-2,0 0-2,0 0-1,91-12-2,-62 10-1,1-1-2,1 1-4,1 0-2,-1 1-8,-2-1-8,-7 2-17,-5-2-13,-5 2-17,-6 0-5,-1 0-13,-5 0-18,0 0-40</inkml:trace>
  <inkml:trace contextRef="#ctx0" brushRef="#br0" timeOffset="122445.0034">20114 13748 491,'0'0'37,"0"0"3,0 0-2,0 0-3,0 0-7,0 0-11,16 99-5,-16-66-7,0 3 1,-3 1-4,-2-1 0,-1 0 0,-3-3-4,2-3 0,0-4-6,2-10-5,-1 0-14,2-6-23,3-5-25,0 0-30,1-5-55,-2 0-79</inkml:trace>
  <inkml:trace contextRef="#ctx0" brushRef="#br0" timeOffset="122800.0238">20129 13898 507,'0'0'21,"0"0"-1,0 0 3,0 0-4,-52 98-8,34-59-3,0 3-6,-4-2-1,3-3-2,-1-6 1,1-4-2,5-10-1,5-7-6,-2-10-6,2-2-8,-4-12-11,-2-9-9,7-2 1,2-6 4,4-1 10,1-3 17,1-1 6,0-1 12,0 1 8,0 3 7,0 1 3,1 11 1,-1 7 2,0 10 5,0 4 0,0-2-5,0 2 0,0-1-4,3 1-6,5 1 4,2 10-6,4 0-2,-1 5-1,1-2-3,0 1-1,1-3-3,0 0-2,4-3-2,-2 0-2,2-1-4,2 0-3,-1 1-13,1 1-21,-5 0-45,-3 3-57,-3 3-139</inkml:trace>
  <inkml:trace contextRef="#ctx0" brushRef="#br0" timeOffset="123388.0574">20396 13697 604,'0'0'19,"0"0"0,0 0-1,0 0 0,0 0 1,-3 82-4,3-36-12,3 3 2,0 6-5,0 0 0,-1 2 3,-1-2-2,-1-9 2,2-5-1,-2-15 0,0-10 0,0-9 2,0-7 1,0 0 1,0 0 0,0 0 3,0 0 2,-8-10 1,-4-10 1,-2-9-3,1-5-1,-1-2-2,-1-5 1,2 0 0,2-8 0,2 3 1,2-3-7,4 4 1,3 1-4,2 4 1,7 7 1,3 5-1,2 3 0,4 6-4,2 5 1,2 7 0,3 6-1,0 1 1,1 3-2,0 6-2,-3 4-2,-4 1-2,0 1-3,-7 5 3,-2 1-1,-7 2 5,-3 2 0,-9 0 3,-5 1 2,-8 3-4,-4-2 6,-4-1-3,-2-3 4,-3-4 2,2-3-1,1-4 3,3-4-2,9-4 1,8-1 2,8-1-1,4-2-2,-2 0 0,2 0-3,0 0 0,0 0 0,6 3-1,11 6-1,8-1-2,4 4-1,2 0-2,0 0-3,0 0-6,-2-2-16,-3-2-11,-3-1-12,-2-1-9,-6-1-13,-5-2-31,-6-1-128</inkml:trace>
  <inkml:trace contextRef="#ctx0" brushRef="#br0" timeOffset="123613.0703">20768 13912 571,'0'0'23,"0"0"6,0 0 8,0 0-9,0 0-10,42 101-5,-37-66-2,0 5 2,-1 1 1,2-2-4,-1-2-1,1-2-7,-1-5-1,-1-4-3,-1-8-5,-1-7-22,-1-6-52,-1-5-107,0 5-118</inkml:trace>
  <inkml:trace contextRef="#ctx0" brushRef="#br0" timeOffset="126205.2185">10204 13197 103,'0'0'33,"0"0"2,0 0-1,0 0 0,0 0 1,0 0-3,-13-79 2,11 75-1,-1-6-2,2 7-2,-2-2 0,-1-4-8,2 4 2,-1 0-3,-1-2-1,3 2 0,-1 0 0,1 3-3,1 2-1,-3-5-4,1 0-1,-1 1-2,2 1-1,1 3-1,-3-1-2,3 1-1,0 0-2,-1-2-2,1 2-2,0 0-1,0 0 2,0 0 2,0 14 3,4 6 0,0 9 1,2 3 1,-2-3-3,-1 3 5,0-1-5,0-2 1,0-3 1,0 1-3,0-3 4,0 0-4,-1 0 2,3 1-1,1-3-1,0 2 0,1-2 0,-3-6-1,0-1 1,1-5-1,-2-1 1,1 0-1,-2-4 1,0-1 2,-2-4 0,0 0 0,0 0-1,2 2 0,-1-2-1,2 0 1,-2 1-1,1-1-1,-1 0 0,1 0-1,-1 0 1,1 0-1,-1 0-1,1 0 0,-1 0 0,1-1-3,-1-1-2,0 1-4,2-5-8,-1 0-10,1-5-18,2-4-23,-2 0-40,2-5-87</inkml:trace>
  <inkml:trace contextRef="#ctx0" brushRef="#br0" timeOffset="127648.3011">6964 12046 116,'0'0'35,"0"0"0,0 0-2,0 0-4,0 0 3,0 0-2,0 0 1,0 0-4,0 0-1,0 0-5,-2-34-2,2 32-3,-1 2-4,1 0-4,0-2-6,-1 2-2,1 0 0,0 0 0,0 0 4,0 14 2,0 10 3,1 8 3,3 4-2,2 8 0,0 4-3,1 8 0,0 4-3,3 3 1,-1 3 2,1 1-3,0-2 2,0 0-4,1 1 4,0-1 2,-1 2 2,-1 0 1,2 3-4,-3-5-1,0 3 0,1-2-5,1 1 2,-1 1-3,1 1 0,3 0 1,-3 1 0,3 2 1,-3-4-2,2 0 1,-1 0 7,1 0-4,-2 1 5,-1-1-1,-2-1-1,-1 1 1,-3-2-3,0-1 1,-3-4-4,1-1 3,-1-2 2,0-1-2,2-2 4,-2 0-7,1-1-1,1-1 0,1 1-2,2 0 2,-1 0-2,2-2 2,0 2-1,1 0 2,-1 2 2,0 0-3,-1 1 3,1 1-3,1-3-1,-1-1 1,-2 0-1,1-4 1,-1-1-1,-1-3 1,2-5-1,-1-4 0,-3-4-1,2-2 5,0-4-3,-2-1 0,1-3 3,1-2-7,-2 0 5,1-4-3,-1 0 1,1-2-1,-1-3 3,1-2-1,-1 2 0,-1-9-1,0 2-1,2 2-1,-2-7 1,0 0 1,0 0-3,0 1-3,1 0-21,-1-1-20,0 0-32,0 0-33,-4-14-55,-5-11-79</inkml:trace>
  <inkml:trace contextRef="#ctx0" brushRef="#br0" timeOffset="130960.4905">20967 9832 66,'0'0'31,"0"0"0,0 0-4,0 0-1,0 0-5,0 0 1,0 0-5,0 0 0,0 0-1,0 0-3,-7-21-2,7 19-2,0 1-4,0-1-2,0 2-2,0 0 0,0 0 4,0 0 1,0 8 6,6 10-3,-2 8 5,1 4-4,-1 4-2,0 5 0,1 3-1,2 2-5,0 3 2,0 3-1,-1-1 0,3 2 2,-2 4 2,0 0 0,1 2 4,0 5-3,1 1 1,-2 3 2,0 4 0,2 4 0,-3 2-4,0 3 2,-4 1-3,1-1-3,-3-4 2,2-3-4,-2-3-2,0-1 2,0-1-2,0-1 1,1-4 0,1-4 1,1-5-1,1-2-1,-1-2 3,0-1-3,1 0 4,-1-3-2,0-3 1,0-4 1,-2 1 0,-1-5 2,0 2 0,0 1 1,0 0 2,0-2 2,0-1 0,0-2 2,0 0-2,0-3 2,0-1-4,0-1 2,0 2-3,0 0 0,0 0 2,3 2-5,0 2 5,1 2-4,-1 4 0,1 2 0,-1 2-2,0 6-1,0-1-1,-1 1 0,1-1-2,-2 0 2,1-4-2,-1-2 3,0-3-1,2 1 1,-2-4 2,2 3-7,0-2 6,2 1-6,-1 0 1,2-1 3,0 0 0,2 0 2,-3 0-2,0 2 1,-2 2-1,2-2 1,-2 2-2,-2 0 2,3 2 0,-4 0 0,0 3 3,0 3-4,0 0 2,0-3-4,2 0-1,-1-1 2,3-3 0,2-2 1,-1-4 0,1-6-1,-1-3 0,-1-1-1,1-6 1,-1 2 1,-1-1 0,0-1 1,0 1-1,-1 3-1,-1 3-2,-1 8 3,0 1 4,0 1-5,0 3 6,-3 1-4,-1-4-2,-1-2 2,2-1-2,-1-4 1,-1-1-1,2-1 0,0-3 0,1 1 0,2-4 0,0 2 2,0-4-2,3 2-1,1 0 1,-1 0 2,0 2-1,-2-9 3,1 4-2,-1-7-2,1-1 1,-2 4 1,0-10 0,1 7 2,-1-7-3,0-1-1,0 3 0,0-7 1,0 0-1,0 0 1,0 1-2,2 1-2,-2 0-2,0-2-4,0 0-1,-5-9-11,-4-15-15,-2-10-39,-2-13-79,-1-10-128</inkml:trace>
  <inkml:trace contextRef="#ctx0" brushRef="#br0" timeOffset="133280.6232">7552 15604 177,'0'0'12,"0"0"10,0 0 4,0 0 4,0 0 0,0 0-6,0 0-2,0 0-1,0 0-6,-21-13-4,21 13-2,-2 0-1,2 14 5,0 11 0,0 8 4,4 6-4,2 5-1,3 5-4,-2 1-4,2 3 0,0 1 0,2-2-4,1 2 5,0 0-1,2 1 1,0-4-2,2 0 3,0-3 1,-3-1-2,0-5 3,-2-3-5,-3-3 6,-2-13-1,-4-4 4,1-8-1,-3-7-1,3 3-3,-3-7-2,0 0 0,0 0-2,1 1 1,-1 1-1,2-1 0,-2 1 1,3 2 0,0 1 1,0-2-1,3 3-1,-4-3 0,6 1 0,5 3 2,-2-2 1,6 5 1,-5-6-3,4 1-2,1-2-3,4-1 1,5 1 1,2 1 1,6-1 3,0-3-2,6 0 1,4 0-1,4 0-1,6-2-1,3-1 1,6 1-1,0-3-1,5-2 2,1-1-3,2 1 3,0 2-1,3-3-1,0 1 2,2 0 0,-2 0-1,1-2 0,-4 1-1,-1-1-1,-1 0 3,0 1-3,-1 3 2,2-3 5,2 1-8,-4-2 8,1 1-4,0 4-1,-1-1 0,-1 2 0,-2 1-2,0 0 2,-1 2-1,1 0 1,0 0 1,-2 0-1,3 0-2,-3 0 2,1 0-1,-2 0 2,0-1 0,0-3-1,4 0-1,-3-2 1,3 1 0,1 3 0,0-1 0,1-1 0,1 3-1,-1-1 0,-2 0 0,2-1-1,0 1 2,1-1-1,1-2-1,0 2 1,0-1 0,-2-1 0,2-1 1,-2 1-1,2-2 0,0 1 1,2 0 0,2-1 0,0 1-1,1 2 0,-3-1 1,3-1-1,-4 2 1,0 1-3,-2 0 0,-1-1 1,-1 4 1,-1-2 2,2 1-2,3-3 0,-2 1-1,2 1 1,0-5 0,-2 1 0,2-1 3,0-2-3,-1 2 1,-1-2 0,2 1-1,-2 2 1,-1 0 1,0 1-2,-2 1 2,0 0-1,-3-1 0,1 2 1,1 0 1,-1-1 0,1 0-1,1 1 0,0 0 0,0 0-1,-1 0 1,0 0-1,0-1 0,0-1 0,3 1 0,-2-3 0,2 1 0,0 1 1,-1-2-3,2-3 1,-4 3 1,2-1-1,-1 1 2,-1-2-1,2 1-1,-1-1-2,1 2 3,-1-2-1,2 0 2,2 0-1,-4 1-2,2 1 1,0-3 0,1 3 0,1-1 1,1 1-1,2-1 0,-2 2 0,2-2 0,0 1 1,0 1 0,0 1-3,1-2 2,3 2 0,-2 0 0,1-1 1,1 2-1,3-1 0,-4 1 1,4 1-1,1-2 0,-3 0 0,3 1 1,0-1-1,0 2 0,1-2-1,-4 3 1,3-1 0,-1-1 1,-1-1 1,2 0-1,0 0 0,-3 0 0,2-2-2,-3 2 1,-1-2 0,-2 1 0,-1 2-1,-2-1 1,0 0-1,0 1 1,-2 0 2,-1-1-3,-1 2 1,1 0 1,-5 1-2,1 0 3,-3-1 2,-1-2-1,1-1 1,-2 0-2,-1-1 0,0-3-3,0 2 3,-4-1-1,0 0 2,-2 1 0,0-1-1,-4 1-2,0 1 1,-3 2-1,-2-2 1,-1 2-1,-1 0 0,-1 2 1,-1-2 0,-3 1-1,-1-1 0,-2 0 0,-2 2-1,-2 0 1,-2 0 2,-7 2-2,0-2 0,-2 1-1,-6 2 1,6-1-1,-8-1 3,-4 2-2,6 0-1,-7 0 2,1 0-1,1 0 0,-2-2 0,0 2 0,0 0-1,1 0 1,-6 0 1,0 0-2,0 0 2,7 0-1,-2 0-1,0-1 1,1 1 0,-6 0 2,6-1 0,-1 1-2,7-2 0,-1 2 0,2-3-1,5 2 2,-1-3-1,6 1 0,-2-1 1,2 0-2,0-3 0,1 0 1,1-3-1,1 2 1,3-3 0,0-2 0,1 1-1,2 0 1,1-3 0,-1 0 0,0 0-1,0 0 2,-2 1-1,0 0 0,-1 1 2,0-1-2,-1 0-1,-2 2 0,-2 2 0,-2-1 1,-5 1 3,-4 3-5,-4-2-2,-2-1-5,-2-5-16,-5-7-36,-5-5-74,-16-11-167</inkml:trace>
  <inkml:trace contextRef="#ctx0" brushRef="#br0" timeOffset="136848.8273">7137 12576 85,'0'0'40,"0"0"-8,0 0-1,0 0 1,0 0 3,0 0-3,0 0 0,0 0-8,0 0-3,0 0-3,-4 22 2,4-22 0,0 2 3,0-2-2,-2 0-1,2 0-4,-1-4 0,-2-9 1,-1-6-4,-2-10 3,2 1-6,-2-6 2,0-1-1,0-6 2,-2 0 0,-2-2-1,-1-3-5,-1 0-2,-3-2 0,-1 0-2,-1 1 2,-2-1-5,1 3 3,-2 1 0,2 1-3,1 3 4,0 1-3,1 2 0,1-1 1,0-1 0,1 1 0,2-4 1,-1-3 1,4 0 0,1-1 1,-1 0 0,2 1-1,1 1-1,2 0 2,1 1-2,0 2-3,0 0 3,1 4-4,1 1 3,-3 4 0,2 2-1,1-2 0,-2 3 0,0 0 2,2-1-3,-2 0 2,0-3-1,0 1 1,0 0-1,-2 0 1,2 2 0,0 1 0,0 2-1,1 7 2,1 0-2,-1 6 0,2 1 1,-1-1 0,1 7 0,-2-5 0,2 7-1,0-1-5,0 1 4,0 5 0,-1-1 0,1 1 5,0-1-5,0-1 0,0 0 1,0 1-5,-2-6 5,2 0-4,0-4 3,0-1 0,0 0 0,0 0 0,0 0 0,0-1 1,0 1 0,0 0-1,0 7 1,0 0-1,0 5 0,0-2 0,0 2-1,0-1-2,2-1 2,-2 0-1,0 2 1,1-3 1,2-1-1,3-2 2,5-3-1,1-3 0,2 1 0,0-3 1,3 1-1,-1-2 1,1-2-1,-1 0 0,1 0 1,-2 5-2,1-1 1,0 1 0,1 1 0,2 2 0,4 0-1,0 0 1,5 0 0,-1 2-1,5-2 1,0 2 0,4-1 1,0 0-1,6-2 0,-2 0 0,2-2-1,3 1 2,0-2-1,0 3 0,0 1 0,1-1 0,0 3 0,3 2 0,-2 0 0,2 2 0,-2 1 0,-2-1 1,1-1-2,-1 1 1,1-2 0,-2 0 1,2 2-1,-2-1 0,-1 1 0,2 0 0,0 1 1,2 1-1,1 1 0,-2 0 0,0 0 0,-1 1 0,0 4 0,-1 0 0,-2-2 0,1 2-1,-3-1 1,0-1 0,0 0 1,-1-2 0,3-1-1,4 0 0,3-1 0,2-5 0,2-3 1,2 2 0,1 0-1,-2-1 0,3 2-1,-1 0 1,0 0 0,1 1 1,-3 2-1,2 0 1,0 2-2,-1 0 2,0-1-1,-3 0 0,-3 1 1,2 1-1,-1-2 0,-2 2 0,2-2 0,0 1 0,0 0 0,4 1 0,-1 0 0,1 0 0,1 0 0,0 0 1,-1 0-1,1 0 0,-2 0 0,-1 0 1,1 0 0,0 0 0,0 0-1,2 0 1,-1 0-2,3 0 1,1 0 0,-1-1 1,-1-1 1,0 0-4,-1 1 0,0 1 2,-2 0 0,-2 0 0,1 0 1,0 0 0,-1 0-2,1 0 2,1 0-1,0 0-1,1-2 2,1-3 1,1 0-2,2-2 0,0-5 1,3 0 0,-1-1 0,3-1 0,-1-1-1,0 3-3,2-1 4,-2 3-3,-1 2 2,-2 4 0,-1-1-4,-2 3 4,-1 2 0,-3 0-1,2 0 1,-1 0 1,2 0-1,0-1 1,0-2 0,1 0 1,1-2-2,-1-1 0,2-1 0,-1-3 0,3 0 0,-1 0 1,0-2 1,3 3-1,1-4-1,-3 2 0,1 1-2,-3 3 2,-3 3 0,-1 0 0,-3 4 0,0 0 1,-3 0-2,1-2 1,-1 2 0,1-2 0,1-1 0,1 0 1,1 1-1,1-3 0,1-1 0,-3 0 0,1 0 0,0-2 0,-3 1 0,3 0 0,-3 2 2,-1-2-2,-1 1 0,0 0 0,0 2-1,-1-3 1,0 0 0,-4 2 0,1-4 1,-3 4-1,1-3 2,2 1-2,-1-2 0,1 1 1,-1-1-3,1 1 2,0-1 0,-3 1 1,1 0-1,2 2 1,-1 2-2,1-2 1,-1 1-1,-1 0 1,2 1 1,-2 0-1,-1-1 0,2 2-1,-1 0 1,2 0-1,-3-1 2,3 0 0,0-1-1,-1 2 0,2-1-1,0 1 1,-1 0 0,3 1 0,-2-1 0,-1 1 0,-2-1 1,-2 1-1,3 0 0,-3-1 0,0-1-1,3-1 2,-2 0 0,1 2-1,2-1 0,-1 1 0,1 0-2,1 1 2,0-3 0,1 3 1,1 0-1,-2-1 0,2 1 0,-4-1-1,2 1 1,0 0 1,0 1 0,2-1-1,-1-1 1,1-1-2,0 1 0,5-2 1,-1-2 0,3 2 0,2-3 0,-1-1 0,3 2 1,-1-2 0,0 1-2,0 0 1,-1 1 0,-1-1 0,-2 2 1,1 0-1,-1 0 0,1 1 1,0-2-3,0 2 3,-3 0-1,1 0-1,-3 1 2,1-1-1,-3 0 2,2 0-2,-2 0 1,-1 0-4,-3 1 3,2 1 0,-1-1 0,0 3 4,-3-1-5,1 0 1,-1 1 0,-2-1-3,-3 0 3,-2-1 1,-1 3-2,-2 0 4,0 0-3,-1 0-2,-3 0 2,0 0-2,-3-2 2,-7 0-2,3 1 2,-7-1-1,2 2 0,5-1 1,-6 1 0,4 0 0,-4 0 0,0 0 0,6 0 0,-6 0 1,7 0 0,2 0-1,-2-2 0,8 0 1,-1 0-1,1-1-1,-1 0 1,0-2 0,-1 2 0,1 0 0,-3 0-1,1 0 1,-4 0-1,1 3 1,0 0 0,-6 0 2,1 0-2,3 0 0,-6 0 0,7 0-1,-1 0 1,-2 0 2,2 0-2,-1 0 0,-2 0 0,-3 0-2,5 0 2,2 0 0,-8 0 0,7 0 1,0 0-1,-8 0 0,9 0 0,-3 0 0,-1 0 0,2 0 4,-3 1-5,1 1 2,-4 0-2,6-2-2,-2 1 3,-5-1-1,5 2 1,-4-2 0,-1 0 0,-1 1 2,4-1-2,-4 0 0,2 0 0,0 0-1,-1 0 1,-1 0 2,1 0-2,-1 0 0,0 0 1,0 0-5,-5 0 4,6 0 0,-7 0 0,7 0 0,-1 0-1,-2 0 0,3 2 1,-4-1 0,1 1 0,-4-1 5,4 2-4,-4 0 2,2 2-3,2-1 0,1-1 0,-1 0 0,-1 1 0,1-4 0,1 3 0,-1-2-2,1 0 0,4 2 2,-3-1-2,3 3 4,-5-3-2,-1 1-1,4 2 2,-5-1-2,5 4 0,-4-1 0,2 2 1,-2 1 0,-2-2 0,2 4 0,-1 0 0,-2-4-1,2 6 2,-3-7-1,3-1 0,-2 2-1,1-1 2,-2 1-1,2-1 0,4 4 1,-5-5-1,4 4 0,0 2 0,-1 0-1,3 2 1,-1 3 1,0-2-1,-1-1 1,-1 1-1,4 1-1,-2-1 1,-1 0 1,2-1-2,1 3 1,0 0 0,0 2-1,0 1 1,1-1 0,-1 2 1,-1 1 0,2-1-1,-1 2 1,-1-1 0,-2 2-2,0 1 1,-2 1 3,0 1-4,0 2 5,-2-3-4,0-4 0,-2-5 0,2-2-1,-1 1 0,-3-6 1,2 7 0,0-2 1,-1-5 1,1 7-2,-2-6 2,-1-2-2,1 2 2,-1-7-1,2 1-1,-2 0 1,0 2 1,0-2-2,0 0 2,0-5 0,0 0-2,0 0 3,0 2-3,1-1 0,-1 1 1,0 0-1,0-1 0,0 1-1,0-2-1,0 2 1,0-2 2,0 3-2,0-3 0,0 0 0,0 0-1,0 0 0,0 0-2,0 2-4,0-2-12,0 0-20,0 2-25,2-2-41,-2 0-74,1 0-90</inkml:trace>
  <inkml:trace contextRef="#ctx0" brushRef="#br0" timeOffset="143052.1821">11783 11779 174,'0'0'25,"0"0"2,0 0 1,0 0 4,0 0-2,0 0 0,0 0-1,0 0-4,-3-81-3,3 76-3,0 0-3,0 5 0,0-2 1,0 2 4,0-2-3,0 1-1,0-1-2,0 1-4,1 0-5,-1-2-4,2 3-1,-2 0-1,1 0 0,3 0 0,5 8-2,0 8 1,1 6 0,-3 2 1,0 4 4,-3 4-3,-1 1 4,-3 4-3,0 1 0,0-2 1,0 2 0,0 0 2,-3 0 1,1-2-2,0-2-1,1-3 0,1-2 0,0-1 3,0-3 0,0 0 1,0-3-1,1-6 0,2 0-1,0-1 1,-2-2-1,4 4 0,-2-1 0,0-3 1,0 3-2,-2-6 2,2 2-1,-2-2 0,-1-5 2,1 0-2,-1 0-1,2 0 2,-2-1-4,1 2 1,-1-6 1,0 0-4,0 0 1,0 2-1,2-1-3,-2 1 3,1 0-1,-1-2 1,2 1 1,-1-1 0,1 1 0,-1-1-1,1 0 2,-1 2-1,5-2 0,1 0 2,-3 0-2,5-2 1,-4 1 1,-3 0-2,4-6-1,-3 2 1,3-3 0,-2-2-2,-1 1 1,1-3-2,-2 2-4,1 0-4,-2 3-6,-1-3-9,0 5-11,0-2-16,0-2-20,-1 6-26,-7-4-33,3 1-39</inkml:trace>
  <inkml:trace contextRef="#ctx0" brushRef="#br0" timeOffset="143644.216">11642 12039 41,'0'0'25,"0"0"2,0 0 2,0 0 4,0 0 1,0 0 5,0 0 0,0 0 1,0 0-3,-58-29-1,53 29-1,2-2 3,3 2 0,-2-3 2,2 3-8,-1 0-5,-1 0-6,1 0-5,0-2-1,-1 2-3,1 0-2,1-1-2,-2 1-3,2-2-2,0 2 1,0-2-1,2 1-1,9-3 0,8 1 1,5-4-1,2 3 0,3-2 2,0 0-1,2-1 0,-4-2-1,2 1 1,-3 0-2,-1 1 3,-2 0-2,-2 2 0,-6 2 0,2-2-2,-7 3 0,1 0 2,2-1-2,-3 3 0,2 0 0,-7 0 1,5 0 0,-4 0 0,-2 0 1,2 0-1,-6 0 1,6 0 1,0 0 1,-2 0 2,2 0 0,-6 0-2,0 0 1,0 0-2,1 0-1,1 0 2,-1 0-3,1 0 0,-1 0-2,2 0 0,-2 0 0,1 0 0,-1 0-2,1 0-4,-2 0-4,1 0-14,-1 0-13,2 0-28,0 4-28,3 0-67,1 5-97</inkml:trace>
  <inkml:trace contextRef="#ctx0" brushRef="#br0" timeOffset="144304.2537">12129 12120 317,'0'0'19,"0"0"9,0 0 4,0 0-6,0 0-5,0 0-6,0 0-3,0 0 0,0 0-1,-11 6-1,10-4 0,1-2-3,-2 1 2,2-1 2,-3 8-3,2 4 1,-2-1-1,1 6-1,-1 2-1,2-1 2,-2 1-3,0-2 0,2-7-1,-1-4-4,2 7 2,0-8-1,0 7-1,0-1 1,2-2-1,3 0 0,1-3 2,0 2-2,0-4 0,0 1 0,-2-2 1,5 0 0,-5-2-1,0 0 0,1 1 1,1-2-1,1 0 1,3 0 0,0 0 2,0-2 1,-1 0-3,0-4 1,-1 4-1,1-4-1,-1 2 0,1-3 1,1 1-1,-1 0 0,0 0 1,-1 0-3,1 0 2,0 1 0,-2 2 0,1-2 2,0 0-1,-5 3 1,4-5 2,-4 4-1,1-4 1,3 0 2,-4-1-1,2-2 3,-4-2 2,0-5 2,-1-2 2,0-3-2,-2 2 1,-4 1-4,3 3-3,-4 4 0,4 0-3,0 9 1,-1-7-2,2 6 0,-1-1 0,2 2 0,1 3-1,0-2-1,0 2-1,0-2-1,-2 2 1,1-1-1,-1-1-1,1 2-2,-1-1-2,1 1-8,-7 0-14,2 0-27,-6 0-46,-5 0-137,7 1-31</inkml:trace>
  <inkml:trace contextRef="#ctx0" brushRef="#br0" timeOffset="155835.9133">22882 8494 373,'0'0'6,"0"0"6,0 0 3,0 0 0,0 0-3,0 0-2,0 0-2,0 0 6,0 0 2,37-34 6,-25 33-1,8 1-1,-3 0-5,5 0-3,-2 9-3,-1 5-2,0 3 0,0 7-4,-3 3 1,1 3-2,-2 2 2,-3 2-2,-1-2-1,-2 4 0,-1-1 0,-4-2 1,-1 1-1,-3 0 3,0 0 1,0 0 4,-1 1-1,-4 2 0,-1-1-3,-1 1 1,2-3-2,-4 3-5,0 0 4,-1-5-5,-2 4 2,1-4 0,-5-2-1,1 0 2,-3 0-1,-1-2 4,-1-3-3,-2 1 0,-2-6 1,-1 2-2,2-1 1,-5-2 1,1 3-1,-4-2 0,1 4-2,-3-2-1,-3 3 2,1 1 1,-1-2-1,1 0 3,2-2-4,1 0 1,5-1 0,2 1 1,4-1 2,1-2-3,2 1 3,2 0-4,-3-2 1,0 0 0,0-1 1,-4 0-1,0 0 1,-3 0 0,1-1-1,-1 0 2,0 1-1,1-2 1,0 2 1,2-4 1,1 2 0,3-3 0,6-2 0,5-6-2,5-1 0,-2-1-3,3 1 1,-1-1 1,0 1-1,3-3 2,-2 0 0,2 0 0,0 0 0,-1 2 2,-1-2-4,-1 0 1,-2-3-1,1-6-1,-4-3-1,2-5 1,-1-3 0,0 1-1,4 0 1,0 3 0,2-3 1,1-4 1,0 1 0,0-7 0,3 4 0,1 1 0,0 6-4,0 1 5,-2 7-4,1-3 4,-2 4 0,1 4-3,-1 0 2,-1 5 1,0-2-2,0 2 1,0-1 0,2-1-3,-2 0 2,0 2 0,0 0 0,0-3 0,0 3 0,0 0 0,0 0 0,0 0 0,0 3-2,0 9 4,-3 5 1,0 5-4,0-1 4,0-6-3,0 2 0,-2 0 1,-1-1-1,0 6 0,1-7-1,0-2 3,-2 3-2,4-6 1,-5 5 0,3-1 0,2-7 0,-3 7 1,2-5 0,1 2 0,1-1-2,1-6 0,1 9 1,0-6-1,0-2 0,0 7 0,0-5 0,0-2 0,0 7 0,0-7 0,0 2-1,0-2 2,0-5-1,0 0 0,0 0 0,0 7 0,0-2 0,0 0 1,0 1 0,0-6 0,0 0 0,0 0 1,0 2 1,0-1-1,1 1 2,-1-2-3,2 1 2,-1-1 1,1 0-2,0 1 1,6-1-2,-2 0-2,5 0 1,2 0 0,-1 0 0,6 0 0,-4-1 0,6 0 0,0-1-1,-3 1 1,3-1 1,-2 2-2,2-1 0,-7 1 1,7 0-1,-7 0 3,-3 0-2,1 0 0,-7 0 0,3 1-1,-4 1 0,0 1 1,0-2 0,1 2-1,-2 0 1,-1 2-1,1-1 1,2 4 0,-2-3 0,-1-2 1,3 2-1,-4-5 0,0 0 0,0 0 0,1 2 0,-1 0 3,2-1-2,-2-1-1,0 2 1,1-2-1,-1 0 1,0 3-1,2-3 0,-2 1-1,0 0 2,0 1-1,0-1 1,0-1 0,0 2 0,0-2 1,0 2-1,0-2 2,-2 0-1,2 1-1,-1-1 0,1 0-3,-2 0 2,1 0 0,-4-1 1,2-6 0,-3-1-1,-3-6-1,2 2 1,-3-1 0,2 1 1,0-1 4,-2-1-5,0-4-2,1-1 2,-1 0-3,4-1 3,2 6 2,-1-1-2,2 5 1,0-2-1,0-1 0,-1 1 0,2 2 0,0 4 2,1-5-2,-1 7 1,1 0 1,1-1-1,-2 0-1,1 0 1,-1 1-4,2-1 3,0 5 0,-1-1-1,1 1 2,0-2 0,-2 0-3,2 2 3,0-3-1,0 3 0,0-2 3,-1 0-2,1 1-1,0-1 0,0 0-1,-2 1 0,2-1 2,0 0-3,-1 2 0,1 0 1,0 0-2,-4 0 3,1 0 0,-3 9 1,-1 4-2,4-4 1,-4 6 0,1-1 0,-3 0 0,1 4 0,-3-1-2,1-1 2,0 2 0,-2 1-1,0-2 1,0 0 0,-2 0-1,-1-3 1,1-1 1,5-1-1,0-4 1,3-1-1,3-4 0,-1 1 0,4-4 0,-1 0 0,1 0 2,0 1-2,-1-1 1,1 2-1,-2-2-3,2 0 3,0 2 2,0-2-1,0 0-1,0 1 0,0-1 0,0 0 0,3 0 0,4 0-1,6 0 2,6 0 1,-2 0-2,8-3 0,-4-2 0,1 1 1,1-2-1,-1 1 1,-5 2-1,-1 2-1,-4 0 2,-5 1-2,3-2 1,-5 2-1,-1-1 1,3 1 0,-7 0 0,0 0 0,0 0 0,1 0 0,1 0-2,-1 0 4,1 0-2,-1 0 0,1 0 0,-1 0 0,1 0 0,-1 0 0,-1 0 0,2 0 0,-2 0 0,1 0 0,-1 0 0,0 0 0,1 0 0,-1 0 0,0 0 0,0 0 1,0 0-1,0 0 1,-2 0 1,-7-2-1,-1-3 0,-3-4-1,2-2 0,0-2 1,-1-5-2,2-1 2,0 1-1,2-1 0,-1-1 0,0 0 1,1 3-2,-3 0 3,1 2-2,3 3 0,0 0-1,2 4 1,0-1 0,-2 1 1,4 4-2,-2-4 1,4 6 0,-2-3 0,1 2 2,2 3-2,-3-4 2,2-1-1,0 0-1,-1 3-3,2 2 2,-1-3 2,1 3-1,0 0 4,0-2-3,0 1-5,0-1 5,0 0-5,0 1 4,0-1 5,0 1-6,0 1 4,0-2-3,0 2-2,0 0 0,0 0 2,0 0 0,-2 2 1,1 4-1,-3 6 1,-1 3-2,2-5 1,-1 7 0,1 0-2,-1 0 2,-2 5 0,0 0-1,1-1 2,0 2-1,-1 0-1,0-1 1,2-5 0,0 0-1,1-6 1,2-1-1,-2 1 1,1-7 1,2 3 0,0-7-1,-1 0 0,1 0 0,0 1 1,0 1 0,0-1 2,0-1-3,0 1-1,1 1 2,9 1-3,2-2 3,4 4 0,0-2-2,-6 0 2,7 1-2,-1 1 0,0 0 1,-1-1 0,2 1-1,-3-2 2,2-1-1,-1 1-2,2-1 3,-7 0-1,3-1 0,-1 1 2,-6-2-2,-1 2 0,1-2 1,-2 0-2,1 0 1,0 1 0,-5-1-1,0 0 0,0 0 1,2 0 0,-1 2 1,1-2-1,-1 0 1,1 0-1,-1 0 0,1 0 2,-2 0-2,2 0 1,-2 3 0,2-3-1,-2 0 1,1 0 1,-1 0-1,0 0 2,2 0-2,-2-5 0,0-8 0,-7-6-1,-2-4 0,-1 3 1,-2 0-2,1 1 1,0 0 0,0 2-1,2-2 0,2-1 2,3 7-2,-1-2 1,1 6 0,3-2 0,-2 1-1,1 5 2,1-5-1,-1 6-1,1-1 2,1 0-1,0 5 0,-2-2 0,2 2 0,-1 0-1,1-3 1,-1 1 0,1 2 0,-2-2 1,2 1-1,-1-1 0,1 0 0,-2 1 0,2-1-1,-1 0 1,1 2-1,-2 0 0,2-3 1,-1 3 0,1 0-1,0 0 1,0-2 0,0 2 0,-2-2 0,2 2 0,0-1-3,0 1-2,0 0-6,-1-2-34,1 2-62,-4-5-193,1 0-12</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05:40.783"/>
    </inkml:context>
    <inkml:brush xml:id="br0">
      <inkml:brushProperty name="width" value="0.05292" units="cm"/>
      <inkml:brushProperty name="height" value="0.05292" units="cm"/>
      <inkml:brushProperty name="color" value="#FF0000"/>
    </inkml:brush>
  </inkml:definitions>
  <inkml:trace contextRef="#ctx0" brushRef="#br0">23455 10074 321,'0'0'46,"0"0"7,0 0-2,0 0-7,0 0-9,0 0-4,0 0-4,0 0-8,0 0-2,-37-89-4,23 65 0,-2-1 0,0-1-3,-1 1 1,2 1-3,-2 4-3,1 3-2,-2 4 1,7 3-1,-5 5 0,0 2 0,-3 3 2,-4 1-3,3 11 1,-2 5 2,1 7-5,4 4 5,2 2-6,6 1-1,4 3 1,5 1 0,0 2 1,8-2 0,2 1-1,3-2 0,0-3 0,1-2 0,1-2 2,-1-5-1,1-1 1,1-8 0,-2-1-2,-1-5 2,0-2 0,6-5 1,-2 0 0,8 0-1,-2-13 0,0-3-1,0-8-1,2-3 2,-2-3-2,1-5 1,-3-2 0,-1 1 0,-4 0-2,-5-2 4,-3-1-3,-5 0 3,-3-3-1,-3-4-4,-7-2 4,-3-3-3,0-5 2,-1 2 2,0 2-2,1 1 1,2 11 0,0 5 1,6 13 0,2 10 0,0 3-1,0 4 0,2 0 0,-1 3-1,2 2 1,-1-3-1,1 3-1,0 0 1,-2 0-1,2 0 0,-1 0 2,1 0-2,0 15 2,0 9-2,1 9 0,8 8 0,-1 4 3,6 5-2,0-1 1,1 2-1,0-1-2,1-1 5,-1 0-4,-1-4 4,-1-1-2,-1-7-2,0-4 2,-3-4-2,2-5 1,-3-5 0,-1-6 1,1-2-1,0-2 0,-2-1 0,7 0 0,-6-4 0,4-1-1,0 0 2,1-1-2,6-2 1,-2 0 0,6-4 0,-6-4 0,0 0 0,-3-4-1,0-4 0,-3-1 0,-1-3 0,1 1 0,-4-5 1,-2-2 0,-1-1 0,-3-5 0,0-2-2,0 0 2,0 0-2,0 4 4,0 9-1,0 7 1,0 9 0,0 5-2,0-2 1,0 2-1,0 0-2,0-3 1,0 3 0,0 0 1,0 12 0,3 8 0,4 12 3,-1 8-1,1 1 1,-1 1-2,1-4-1,1-3-1,1-3 1,0-4 0,2-6 1,0-1 1,-1-4-2,0-6 3,-3 0-1,-1-6-1,1 1 0,2 2 0,-2-4-1,0 1 1,-2-3 1,5-2-1,0 0 0,3-8-2,6-6 1,-5-1-1,2-5 1,-3-2-1,-2-4 1,0-1-2,-2-4 2,-3-2 0,-1 1 0,-1-2 2,-2 5-1,-2 5 0,1 11-4,-1 1 4,0 6-3,0 0 3,0 1-1,0 5 1,0-1-2,0 1 2,0 0 2,0 13-4,0 9 7,-3 10-7,2 2 1,-1 2 1,2-1-2,0 0 1,0-1 0,0 0-3,0-5 2,2 0 1,-1-9-1,2-2 2,-1-8-2,1 0-1,0 0 0,-2-6 1,2-1 0,4-3 2,3 0-3,5-10 0,6-7-1,-2-6-3,0-6 2,0-3-1,1-5 2,-1-1-1,-1-2 1,0 0-3,-2 3 4,-3-1 1,-2 9-3,-5 6 5,-2 9-3,-2 10 4,-2 4 0,0-2 1,0 2-2,0-2-1,1 2 1,-1 0 1,0 4 4,0 14-3,0 9 3,0 7-6,0 3 0,0-5 1,0 2 0,0-2 4,5-4-3,0-2 0,1-2-1,0-1-1,0-3 0,0-6 3,-2-2-3,0-5 0,-2-2 0,0-1-2,-2-4 3,0 0 1,0 0 1,2 2 0,-2-2-1,1 0 0,1 0-1,1-11-1,3-8 1,0-8-2,0 0 2,2-2-2,1-1 0,1-1-1,4 1 1,1 0-2,0 3 3,2 3-2,0 4 2,-7 8 0,3 0-1,-4 8 0,-5 1 0,6 2 1,-3 1 0,3 4 2,1 8-2,-3 4 0,-4 4 1,-2 2-2,-2 2 2,0 1 0,0-1 0,0-6-1,-2 0 0,1-7-1,-1-5 1,2 1 0,0-7 0,0 0 1,0 0-1,0 0 0,0 2 0,0 0 1,0-2 0,0 0-1,0 0 1,0-16-2,0-4 1,6-8 0,2-1 1,3 1-1,-1 0 0,2 3-2,1 3 2,0 3 0,-2 6-1,-1 4 1,-1 4-1,-4 4 0,4 1 0,0 0-1,3 9 1,2 5 0,-5-1 1,-2 4-1,-2 2 0,-1 0 1,-1 3-1,-2-7 2,-1 3-1,2-6 0,-2 0 0,0 0 0,0-6-1,1 5-2,1-6-2,-1-2-6,3 4-18,-1-4-32,0-1-55,9-2-106,-5-2-56</inkml:trace>
  <inkml:trace contextRef="#ctx0" brushRef="#br0" timeOffset="1020.0584">24969 9841 467,'0'0'26,"0"0"7,0 0 0,0 0-3,0 0-9,0 0-9,0 0-3,0 0-3,32 86 2,-28-64-2,-1-6 1,0 0 2,-1-5-3,-2 0 1,1 1 1,-1-7 2,2 1 2,-2-6 1,0 0 1,0 0-1,0 2-1,1-1 0,-1-1-7,0 0 1,0 0-4,0-1-2,2-13 3,-1-4-4,3-5 2,2 1-1,1 0 0,2 3 0,0-1-3,2 5 3,1 1 0,-3 3 0,2 1-4,-1 2 3,-3 2-6,2 0 5,0 4 1,-3 2 0,2 0 4,7 3-4,-5 7 4,1-1-5,-4 2 3,-1 3-3,-3-4 3,3 5-1,-3-5 0,-2 2 1,3 0-1,-2 0 1,1-2-1,-3-5 0,1 0 0,-1-5 0,0 0 0,0 0 1,0 2-1,2 0 0,-2-1 1,1 1-1,-1-2 1,3 0-1,3-5-1,1-7 0,3-7 0,-1-2-1,0-2 2,1 2 0,-2 0-3,1 3 3,-3 4-3,0 6 2,-4 6 0,3 0 0,-1 1 1,1-1-1,2 2 0,1 3 0,-2 3-2,3 5-1,-3 3 5,-3-6-6,1 7 5,-1-4-7,-2-2-5,1 2-2,-2-7-9,1 3-6,-1-7-18,0 0-11,0 0-11,2 1-7,-1 0 1,1-1 2,3 0 7,3-2 14,4-8 18,0-3 11,1-2 17,-6 4 11,2 0 17,-3 6 14,1-3 13,0 2 4,-4 3 1,0 1-1,-3 2-2,0-1-2,0 1-6,4 0-3,1 0-6,1 5-10,1 2-3,-6-4-9,2 2-5,-3-5-4,3 1-1,1 2-1,-1-2 2,6-1-2,-1 0-2,4-10 3,2-2-4,-2-3 6,-3 1 0,-1 4 2,0-2 2,-4 7 0,-1 0 4,0 2-3,-3 3 3,3 0 0,3 15 2,1 14 5,0 18 7,-3 13 0,-2 15 2,-2 9-4,0 6-8,0 4-4,0-2-5,0-7-6,-6-6 1,0-8-2,-4-9-2,0-6 3,-2-7-4,-2-6 1,-2-6 0,-3-6 2,-2-6-2,0-8 4,-2-5-2,-1-9 0,1-3 0,1-10-2,-1-12 2,4-3 0,3-7 2,3-6-2,7 0 0,5-6-2,1-2-1,4-1-1,9 0-5,2-2 2,2 4-7,2 0-4,1 5-12,0 4-25,-1 4-61,1 3-173,-5 2-13</inkml:trace>
  <inkml:trace contextRef="#ctx0" brushRef="#br0" timeOffset="3233.1849">26561 9672 357,'0'0'30,"0"0"5,0 0-2,0 0-6,0 0-7,0 0-4,0 0-1,0 0 4,0 0 0,0 0-2,-35 97-3,35-69-4,0-2-2,2-2-5,4-4 1,-2-5 0,2-3-3,-1-4 2,1-3-2,0 2-1,-3-6 0,1 3-2,1-4-3,3-2-1,4-8-4,1-3-3,-2-8-4,-2-3 4,-3-4 1,-2-2 7,0 1 4,-2 7 5,-2 5 1,0 5 4,0 8 0,0 0 2,0 4-3,0-2 1,0 2-5,0-2-1,0 2-1,0 0 0,4 0-1,8 0 0,8 2-1,10 0-3,5-2-1,6-14-5,3-6-4,1-7-9,-1-5-5,-7-4-2,-5-2 6,-9 2 11,-8-1 12,-9 5 5,-5-2 7,-1 2 2,-10 0 5,-3 0 7,-6 3 8,0 6 6,3-1 4,2 10-6,2 2-8,5 6-8,4 3-12,0 2-2,3 1-6,-1 0-3,1 0 3,0 14-2,0 11 0,1 11 3,5 3-2,0 3 4,-2 3-3,2 5 3,-3 0-1,1 4 4,-3 7 0,-1 2 4,0 4 1,0 4-2,0 1 1,0 1-5,0-2 0,0-4-1,0 1-1,0-6 0,5-4-2,-1-5 0,1-7-2,1-3 1,-2-6 2,0-4-4,-1-12 2,0-1-2,-2-8-1,-1-7 1,2 1 0,-2-6-1,0 0 0,0 0 0,0 1-2,0 0 1,0 3-2,-5-3-1,-7-1-1,-5 0-2,-1-12 1,-4-8-4,3-5-9,1-7 3,3-9-11,-1-3 2,4-8 4,4-2-1,1-2 8,5 6 3,2 4 8,3 4 4,7 8 3,0 5-1,4 3 1,3 4 0,0 0 3,2 3 0,1 0 3,2 2 0,0 2 1,2 2 0,1 1-4,-1 3-1,1 1-4,-2 5 0,2 1-2,-4 2-2,-3 2 1,-4 3-1,-4 3 0,-4 0 0,-6 6 1,0 7 2,-6 2-1,-9 8 2,-6-3-1,-5-1 1,-1-2 1,-1-4 2,2-5-4,7-5 5,3-3 0,8-3-1,3-5 1,2 4-3,3-4-2,-1 0-1,1 0-1,0 5 1,10-2 1,7 2-1,5 2 1,3-5-1,2-2 1,4 0-2,2-9-1,2-4 0,3-6 0,0-3-1,0-5 4,-1-2-4,-2-2 2,-5-3 1,-1 0-4,-6 2 5,-5 0-2,-8 5 3,-4-2 2,-3 9-1,-3 3 2,0 8 0,0 2 0,0 2 1,0 5-2,-5 0 0,-4 2 0,-2 8 1,-4 7 0,5 4 3,4 1-1,2 1-5,4-1 3,0 0-5,6-2 2,1-5 0,0-3-2,2-5 2,0 0-1,-1-4 0,1-1 0,3-2 0,-2 2 1,-1-2 1,0 0-1,0-7 1,1-2-1,-1-4 0,4-3 0,-1-3 1,1 0-5,1-4 5,3-1-6,2 0 5,4 2-2,0 0 0,2 5 2,-2 3-3,-5 5 2,-1 4 1,-3 5-2,1 0 1,-1 6 0,-2 6-2,-4 5 2,-3 5 2,-4 0-2,-1 2 3,0 3 1,0-9-5,0 1 5,0-5-6,2-3 2,-1 0-2,1-7 0,2 3-3,1-6-3,6-1-6,3 0-9,4-4-12,2-5-17,2-3-19,-1 0-15,1-2-8,-5-1 5,4 0 23,-5-3 29,2 0 27,-2-3 26,0-1 19,-3-1 18,2 2 13,-5-2 10,-3 6-4,0 2-6,-4 5-9,-2 5-14,1 0-6,-2 5-10,0 0-5,0 0-5,-6 0-1,-8 13-6,-4 5 2,-2 4-6,2 5-1,1 0-3,2 2-2,4-3 4,7-1-6,3-3 4,1-4-5,5-3 0,3-6 3,3-1-5,-2-5 2,3-3-2,6 0 0,-3-5 3,6-6-1,-2-4-1,-4-3 4,2 0-4,-4 0 4,3 1 0,-7 7 0,-2 1 0,-4 9 1,-3 0 0,4 0 1,6 0 0,0 5 0,5 7-1,-7 4 0,0 0 3,-1 3-6,3-3 4,-4-4-7,-2-4 2,-1-5-3,1-3-4,5 0-4,1-8-2,0-5 4,-4-10 1,-2-4 8,-4-4 1,0-3 2,-1-5 2,-6 0 1,-1-4 2,1-6 0,1 1 2,1-5-4,2-1 5,3 1-6,0 3 1,8 4 0,1 9-4,1 10 5,-1 10-5,-3 8 5,2 8 1,4 4 0,7 10 7,4 11-3,-3 7 5,0 6-4,-2 2-3,-5 4-3,-3 0-4,-2 1 0,-2 1-2,-1-4-1,-4-6 0,-1-1-1,0-5-3,-1-5-2,-5-4-4,-3-5-2,1-4-3,-3-4-3,0 0-3,1-3-3,-5 0 0,4-2 4,1-2 7,-2 2 4,5-2 7,-3 0 0,5 0 1,1 0 1,-1 0 0,5 0 3,0-4-1,0-6 3,3-5 2,8-7 1,4 3 2,2-4-2,3 0 1,-1-1-1,2-2 2,2 1-1,-1 5-2,0 1-1,-1 4-1,1 6-2,-3 5-1,1 4 3,-1 2-2,-5 9 3,2 4-1,-4 5 0,-2 4 0,0 3-1,-1-1-2,-2-4 1,0 0-5,0-7-2,-4-8-2,2 1-3,-4-5-5,1-1-17,0 3-33,-2-5-60,0 0-102</inkml:trace>
  <inkml:trace contextRef="#ctx0" brushRef="#br0" timeOffset="3381.1934">28708 9390 500,'0'0'35,"0"0"-3,0 0-5,0 0-11,0 0-14,0 0-13,0 0-17,0 0-41,0 0-76,9-12-109</inkml:trace>
  <inkml:trace contextRef="#ctx0" brushRef="#br0" timeOffset="3832.2192">28857 9586 542,'0'0'40,"0"0"-2,-31 78-9,19-56-9,4-4-10,2-1-6,5-7-5,0-5 0,1 2-2,0-7 1,0 4 1,8-4-3,4 0-1,1-11-1,3-4 1,0-3 2,-3-2 4,1 1 0,-1 0 2,-4 6 0,2 0 0,-3 8 1,-5 1 1,1 1 1,0 3 2,6 0 2,3 10 2,5 0-1,-5 2-4,-2-2-3,2-5-3,4-2 0,1-3-2,5 0-2,0-4-5,-2-10-8,0-3-2,-1 0-2,-4-3 6,0-1 5,-7 8 10,-3 6 5,-3 3 8,-3 4 3,0 0 4,1 0 4,3 7-1,1 10-2,2 5-2,3 2-3,6 2-4,4-3-2,6-1-3,3-7-6,3-4-4,-2-4-6,1-6-10,-4-1-21,-4 0-52,-7-1-91,-7-2-122</inkml:trace>
  <inkml:trace contextRef="#ctx0" brushRef="#br0" timeOffset="4208.2407">26669 11148 777,'0'0'0,"0"0"-4,0 0 6,0 0-3,0 0 4,0 0 2,128-110 2,-36 64 2,20-6 2,21 2 2,12-1-4,16 2-1,7 6-3,5 3-1,4 7 1,-2 6 0,-6 3-3,-5 5 0,-6 4-2,-9 5 2,-7 3 0,-12 4 0,-9 2 5,-12 1-1,-10 0 0,-10 0-1,-14 0-1,-10 1 0,-10 1 0,-13-1-4,-13 1 1,-8-1-3,-9-1-2,-6 0 1,-1 2-6,-5-2-8,0 0-13,0 0-36,0 0-69,0-3-173,-2-3-3</inkml:trace>
  <inkml:trace contextRef="#ctx0" brushRef="#br0" timeOffset="4380.2506">30514 10360 818,'0'0'1,"0"0"-2,0 0-2,0 0-2,0 0-8,0 0-13,0 0-30,0 0-74,0 0-167</inkml:trace>
  <inkml:trace contextRef="#ctx0" brushRef="#br0" timeOffset="13875.7937">5858 8197 251,'0'0'1,"0"0"-1,0 0 1,0 0 0,0 0 2,0 0-3,0 0 1,0 0 2,0 0 2,-9-5 2,9 7 1,0 12-2,0 9 1,4 7 1,4 5 0,2 4 3,3 4 2,0 4 1,1 3-2,-1 6 3,0-2-4,-1 3-1,-2 3 0,3 1-2,-3 1 0,-1 2 0,1 0 2,-1 2 5,-4 0 0,1-4 4,0 1-1,-2-1 3,0-3-2,-1-1 1,2-2-2,-2-3-6,0-4 1,1-3-4,0-5-1,-1-7-3,0-5 0,-2-10-3,2 0 1,-1-9-2,-2-5 1,1 2-1,-1-4-1,2 2 1,-1-1 0,1 1 0,-2-5-1,0 0 1,0 0 0,0 2-1,1-1 1,-1 1-1,0 0 1,0-1-1,2 1 1,-2 0 0,1-2-1,-1 3 1,2 2-1,-1 0 0,0 2 1,1-4-1,-2-3 1,0 0 1,0 0-2,2 2 0,-2 0 0,2-1 1,-2 0-1,1 1 0,4 2 0,-1-1 4,3 2-4,1 1 4,0-3-4,1 2 0,1-4 1,3 1-1,-1-1 2,6-1-2,0 2 0,1-1 0,-1 0-1,1 1 2,1 0-2,6-1 2,0 1 0,-2-1-1,2 2 0,0 0 1,1 2 0,1 0 1,2 1 0,0-1-1,4 2-2,0-2 1,1 0 1,5-2 1,1-2 1,2-1-1,5 0 0,2 0-1,3-4-1,3-2 1,0-1 2,1 3-1,-1-1 1,2-1-1,-3-1-1,2 1-1,-1 2 0,0 1 0,0-2-1,1 1-2,-1-1 3,1 0-3,-1 1 3,-1 1 1,0 0 0,0 0-1,-1 0 0,-1 0 0,2 0 0,-2-2-1,-2 2 1,3 0 0,-1 1 0,-1 0 0,-1 2 1,-2-2-2,-2 1 1,-3-1 0,-2 1 0,0 1 0,-3 0 1,-2 0-1,2-2 0,-1 2 0,-2 0-1,0 0 1,0 0 0,5-2 1,-2 2-1,0 0 1,1-3-2,-1 3 2,-1 0-1,-2 0 0,2 0 1,-5 0-1,0 0 0,0 0-1,-1 0 1,0 0 0,-2 0 0,-1 0 1,-1 0-1,-2 3 0,0-3 0,-1 0 0,1 0 0,0 0 1,1 0-1,0 0 1,1 0-1,-1-3 0,-2 3 1,1-2-1,-7 0 0,1 2 0,-3-1 0,-4 1 0,5 0 0,-5 0-1,-2 0 1,3 0 0,0 0 0,7 0 1,-2 0 0,7 0-1,-1 0 1,-1 0-2,0-2 1,0-1 0,1-1 0,1 1 1,0-4-1,1 2 0,1-4 0,-4 4 0,4-3 1,-4 1 0,1 2-1,-9 1 0,1 1 0,0 1-1,-5-1 2,-2 3 1,2-2-1,-6 2 0,-1-2 0,1 2-1,-6 0 3,0 0 1,0 0 2,2 0 2,-1 0 1,1 0-1,-1-1-1,2 1-2,-2 0-2,1 0-2,-2-2 1,0 2 1,1-1-2,-1-1 1,0-5-2,0-6 0,-1-7 0,-5-6 1,0 1-1,0-2 2,1 0-1,-3-2 0,0 2-1,-1-4 1,2 2-2,-2-4 2,1-1-2,2 1 2,0-1 0,1-3-1,2 3 2,1-3-4,-1 2 3,2-2-4,-2 3 2,1 0 1,-2 0-1,1 0 1,-2 1-1,1 1 2,0 1-1,-3 4 2,2 3-3,1 6 2,0 1-1,-1-1 0,1 1 0,-3-5 0,2 7 0,1 1 1,1-5-1,0 2 0,0-1 0,2-1-1,-1 0 0,2-2 2,-1-6 0,1 2-4,0 3 5,-2 5-5,2-2 3,-1-2 1,-1 2 0,0-7-1,0 3 0,1 6 1,0 2-2,-2-5 2,1 9-2,-1-8 1,2 6 0,-2 1 0,1 2 1,-1 0 0,0-1-2,1-1 2,-4-5-2,3 7 1,-1-9 0,1 4 0,-2-2 0,1 0 1,0 0-1,2 5 1,-3 2-1,2 0 0,0-2 0,-2 3 0,1-2-1,1 1 1,-1-1 0,-1 0 1,0 2-1,1-2 1,-2 2-1,1 1 0,1-1-1,-2-1 2,-1 3-2,1-1 2,0 1 0,-1-2-1,-1 4 1,-3-6 0,6 5-2,-8-2 2,4 2-2,-1 2 0,-5-3 2,5 3-1,-4-2 0,-2 1 0,1-1-2,-5-1 2,1 0 2,2 2-3,-2-1 3,-2-1-2,0 3 2,-2 1-1,-1-2-1,-1 1-2,-1-1 2,0 1-4,-2 0 5,1 0-1,-1 1-1,3 2 2,-3 0-2,1-2 0,-4 3 1,1 0 0,-3 0 2,-1 0-3,-2 0 1,0 0 1,-3 0-1,1 0 1,2-3 2,0 1-2,1-2 1,-2 0-1,2 0-5,-2-3 4,0 2 0,1 0 0,-1 1 1,2 1 1,0 1-4,-1-1 1,1 3 1,-3 0 0,1 0 3,-2 0-3,-1 0-2,-2 3 1,-2-1 1,1 0 1,0 1 1,-3-1-2,1 1 0,-1-1 0,1 2-3,-2-1 3,1-1 0,0 4-1,-2-1 1,-1 1 0,-2 1 1,-1-2-1,-1 2 0,-2 1 4,0 0-7,1 0 8,1 1-8,-1-1 3,5-1-2,0 0 2,2 0-1,0-1 2,0-1-2,0 0 1,-1 0 0,3 1 0,1-1 0,0-1-1,3 1 1,3-3 0,2 3 1,2-3-1,3 0 0,2 1 0,3 0-1,0-1 1,1 0 0,3-1 0,-1 1-1,0 0 1,0-1 0,1 1 0,-1 0 0,0-2 0,0 3-2,1-2 2,1 2-1,5-2-1,0 3 3,5-4-1,-1 3-1,0-1 1,6-2 0,-5 2-1,6-1 2,0-1-1,0 2 0,5-2 0,-7 0 0,1 0 0,1 0 0,-7 0-1,5 0 2,1 0-1,-6 0 0,6 0 1,-6 0-2,0 0 2,-2-2-1,2 1 0,-1-1 0,-7 0 0,3-1 0,-1 0 0,1 1-2,5 0 2,-1 1 1,0 0-2,0-2 2,-7 1-1,6 2-1,-6-2 1,-1 2 0,8 0 0,-9 0 1,4 0-1,4 0 0,-4 0 0,7 0-1,6 0 1,-7 2-1,8 0 0,-2-2 1,-3 4-1,5-3 1,-2 1-2,-1 3-1,4-2 0,-3 6 1,-1 4-1,0 4 3,1 4-1,2 2 0,1 1 0,1 4-3,2-1 3,0 4 1,0 1-1,0 0 2,0 3-1,0 2 0,5-1-1,1 3 1,-1 0 0,4-1 4,-2 0-1,2 1-4,1-1 4,-1-2-5,-1 0 2,1 0 0,1-2 0,-1 0 0,-2-2-1,3 1 2,-3-2-1,1 3 1,-1 1-2,0 0 2,0 3-2,-1 2 2,0-1-1,1 2 1,0 1 2,-1 0-4,0-1 4,1 1-4,2-3 2,-2-1 0,0-2-1,1-2 1,0 1-3,1-2 2,-2 2 0,0 0 1,0 1-1,1-4 0,-2 1 0,-1-2 0,1-3 0,1 1 1,-2-5-1,0 1 1,0-2 2,-1 1-4,-1-7 4,0 0-3,1-7-2,-4-4 2,2 0 0,-2-6 1,0 0 2,0 3-2,0 1 0,1 1 0,0 2-2,-1-7 2,0 0 0,0 0 0,0 1 0,0-1-1,0 2 0,2-2-1,-2 0-2,0 2-7,0-2-21,0-14-55,-4-5-121,-3-8-90</inkml:trace>
  <inkml:trace contextRef="#ctx0" brushRef="#br0" timeOffset="14936.8544">1823 12355 541,'0'0'7,"0"0"-3,0 0-2,0 0 0,0 0 0,0 0 4,0 0 6,0 0 6,-19 132 5,29-55-3,3 10-4,1 5-4,-2 4-6,0-3 3,-1-5 4,-5-7-4,-2-10 9,-4-12-3,0-10-1,0-13 3,-1-13-2,-2-11 2,3-6-3,0-6-3,-7 0-3,-6-9-4,-3-13-2,-9-11-2,2-11-3,0-14 3,1-10-2,-2-9 2,1-8 1,0-3-2,3-1 2,5 6-1,3 7-2,6 8 3,5 11-3,1 7 2,3 9 0,7 7-3,3 7-1,3 10 0,4 5 1,3 7-1,6 5 2,3 5 0,2 10 0,3 5 1,-3 4-5,1 3 0,-2 6-1,-5 0 0,-8 1 7,-7 3-2,-5 0 3,-8-1-1,0-1 0,-11-1-1,-5-2 1,-2-5 4,-3-2 0,7-9 3,0-4-5,6-7-9,5-2-18,0-1-31,3-2-23,5 0-28,15 0-57,7 0-82</inkml:trace>
  <inkml:trace contextRef="#ctx0" brushRef="#br0" timeOffset="15507.887">2291 12717 619,'0'0'-3,"0"0"0,0 0 6,0 0 0,80 83-2,-63-53-2,-3 6 2,1 3-2,-4 2 2,-2-2-1,0-1 0,-5-6-1,-3-10 1,-1-3 1,0-7 6,0-7 4,0 0 3,0-5 7,0 0 1,-3 0 1,-11 0-5,-2-10-3,-4-4-6,7-5-4,3-1 0,6-5-3,4-3-3,0-6 1,7-2-5,7-3 0,2 4-7,4-2-11,0 5-12,2 3-15,2 3-10,-1 1-2,0 7 5,-1-1 10,2 6 21,-2 1 9,-8 4 11,-2 3 13,-2 5 7,0 0 19,4 6 13,1 9 10,-1 5-5,-3 5-9,0 4-9,-2 2-9,-1 3-5,0-1-4,0-4-5,-1-4-6,2-5-1,-3-6-5,4-4 0,-3-6-1,4-4 0,6 0 0,-1-7 1,7-10-1,-2-7 0,-2-6 1,-1-3-2,-3-3 3,-4 0-1,-4 4 2,-4 9 1,-3 3 3,0 6 0,0 4 3,-5 0 1,0 2-1,-1 1 1,3 5-2,-7-1-1,4 3-2,-6 0 0,1 0-2,5 0-1,2 0 1,-1 0-2,1 0-1,0 0-1,-2 1-2,6-1-1,-1 0-4,1 0-6,-2 0-8,1 0-9,-1 0-22,1 0-24,1 2-47,-2-1-63</inkml:trace>
  <inkml:trace contextRef="#ctx0" brushRef="#br0" timeOffset="16355.9355">3161 12572 476,'0'0'29,"0"0"6,0 0 4,0 0-3,0 0-11,0 0-9,0 0-7,0 0-4,0 0-2,0 0-2,-13 0-1,12 0-1,-1 0-1,1 0 1,-2 0 0,2 0 1,-1 0 2,2 0-2,-1 0 0,1 0 0,-1 0-2,1 0 1,-2 0-1,2 0-4,-1 0 0,1 0-1,0 0 1,0 0 1,0 0 3,0 0 0,0 0-1,0 0 3,0 0 0,0 0 3,0 0-3,1 0 2,1 0 0,-1 2 1,0-2 1,1 2 1,-2-2-1,1 0 1,-1 0 1,3 3 0,0 1 3,1 6 4,4 2 1,0 10 2,4 1-5,-1 4-3,1 0-3,2-1-3,0-1 0,3-5-3,0-6-3,2-4-1,1-8-3,-1-2 3,1-4 2,-3-11 0,-3-5 1,-3-3-2,-1-2 2,-4 2 0,-3 6 3,-2-2 0,-1 1 2,-3 2-2,-4-5 1,-4 1-1,-2 4 1,-5-1 3,1 3-4,-3 2 4,1-1-3,3 6 3,7 2-3,-4 4 0,3 1-1,0 0-4,-1 3 1,5 0-3,3 0-3,0 0-2,0 0-2,3-3-3,0 0 2,7 0-2,6-7 0,8-7 4,-3-6-1,1-3 3,-2-6 2,1-1-1,-5-3 5,-3 1 1,-2 1 2,-3 0 3,-5 1 7,0 11 2,0 0 10,0 9 6,-2 5 1,1 1-1,1 4-10,-2-1-8,1 2-4,1 15-2,0 16 3,0 14 1,3 12-2,7 7 1,3 5 1,6 0-2,2 1 1,4-7 0,0-5-4,4-6 1,0-4-3,0-4 0,0-1-1,-2-3 1,-1-1-4,-3-1 5,-3-2-2,-1 0 1,-4 1 2,-2 0-3,-5 0 4,-2-2-4,0-3 1,-5-11-2,-1-2-4,0-8-4,0-3-8,-4 0-12,-3-5-27,-5-4-45,-4-5-81,-3-12-102</inkml:trace>
  <inkml:trace contextRef="#ctx0" brushRef="#br0" timeOffset="16503.944">3533 13062 644,'0'0'9,"0"0"3,0 0-2,0 0 0,0 0-2,0 0-5,0 0-1,23-89-3,-3 63-3,5 1-9,0-4-39,1 5-65,-2 1-156</inkml:trace>
  <inkml:trace contextRef="#ctx0" brushRef="#br0" timeOffset="17156.9813">4348 12336 661,'0'0'3,"0"0"3,0 0 6,0 0 4,-89 49 4,76-27-5,1 2-4,5 0-5,4 1-3,3-1 0,0-1-5,9 0 4,4-2-5,0-3 0,4-4 0,-1-5-2,-2-3-2,3-4 0,0-2-3,-3 0 1,5-7-1,-3-1 5,-6-4 1,-3-5 1,-1 0 5,0-3-6,-4 4 7,-2-3-4,2 1 3,-2 4 2,0 0-3,0 4 1,0 3-1,0 2-1,3-5 1,-2 5-1,5-4-1,3-6 0,2-2-1,4-3 1,2-4-3,-1-4 1,1-4-6,-2-2-8,-1-3-3,-5 1-1,-3-1 3,-6 5 11,0-2 5,-7 5 7,-4 2 4,-3 5 4,4 7 5,-3 3 5,4 6 0,1 1-1,-3 1-4,6 2-7,-4 2-4,6 0-5,0 9 0,2 13 0,1 8 2,7 13 1,7 9 2,4 6-2,2 2-1,3 4 0,0 0-1,2-1 1,-2-3-2,-1-4 0,-5-5 0,-3-2-1,-2-6 1,-3-2-2,-2-4 0,-1-1 0,-3-4 0,1-4 0,-3-6-2,2-3-3,-1-6-7,-1-8-14,1 2-18,-2-7-35,0 0-33,0 0-105,0 0-45</inkml:trace>
  <inkml:trace contextRef="#ctx0" brushRef="#br0" timeOffset="17293.9892">4649 12714 561,'0'0'21,"0"0"0,77-77-1,-49 45-1,3 3-11,-1-2-4,1 2-14,-3 5-17,-1 3-37,-1 5-76,-6 7-119</inkml:trace>
  <inkml:trace contextRef="#ctx0" brushRef="#br0" timeOffset="17696.0122">2605 14122 598,'0'0'4,"0"0"-2,0 0 3,0 0 4,0 0 1,-90-60 1,71 60-3,0 3-6,-4 14-2,2 6-1,5 9 1,0 11 4,4 3 1,4 4 4,3 3-2,5 2 1,0 0 5,10-2-4,3-4 2,3-6-5,3-5-4,1-5 0,2-2 0,-2-6-2,5-4-3,1-4-1,3-6-9,3-3-11,-1-7-31,4-1-46,-3-5-151,0-9-15</inkml:trace>
  <inkml:trace contextRef="#ctx0" brushRef="#br0" timeOffset="18548.0609">3075 14219 690,'0'0'-4,"0"0"2,0 0 4,-19 95 2,13-69 0,5-7 0,-1 1-1,2-3-2,0 1-1,9 2-2,-3-8-1,2-3-1,0-3-1,2-1 5,-2-1-4,-3-2 6,1 1-3,-1-3-4,1 0 8,1-2-3,2-1 4,-6-6 2,1 2-4,-4-7 4,0-7-2,0-2 1,-3-6 0,-1 2 1,-2 3-1,2-1 4,1 7-2,1 2 0,2-2-1,0 5-1,0-4-4,5 3-1,4 2-2,5-5-1,0 5-1,5 5 1,0 2-2,4 4-4,0 1 0,0 1-8,-1 11 1,0 0 0,-2 5 2,-4 0 4,-2 3 6,-2 0 4,-2-1 2,-3-3 2,-2-2 1,-3-4-1,-2-5 2,0 5 1,0-4 1,0-1 3,0 0-1,0-5 3,0 0-1,0 0 0,0 0-2,0 3-4,0-6-4,-2-11-1,-3-9-1,1-9 0,1-4-1,3-2 0,4 2-3,4 3 0,2 3-2,3 6-1,-5 7-3,3 6-2,-2 8-3,2 3-1,3 0 4,2 12-1,4 4 1,-2 5 3,-1 2 3,-2 1 1,0-3 9,-6-5 0,-2-6 2,-4-6 1,-3-4-2,0 0 4,0 0 0,2 3 4,-1-3 3,-1 2 4,3-2-2,-3 0-4,0 2-5,1-2-5,-1 0-2,0 0-1,0-4-1,0-6 0,3-7 0,2-2-2,2 0-2,3 3-1,-1 5-9,-1 2-8,0 3-8,-4 3-13,2 1-9,-6 2-6,0-1-3,0 1 3,1 0 9,0 0 10,1 0 6,5-2 8,-1 2 10,4-3 7,6-1 10,-6-4 6,6-4 4,-6 4 0,-1-2-1,1 0-2,-6 1-2,2 2 1,-3 4 5,-3 3 8,0-2 7,0 2 9,2-1 1,-1-1-1,1 0-4,-2 2-8,1-3-8,-1 3-6,1-2-4,-1 0-5,4-3 0,-2-2 0,2-3-5,-1 0 1,2 0-6,-2 1-10,-2 3-29,2 1-54,-3 5-118</inkml:trace>
  <inkml:trace contextRef="#ctx0" brushRef="#br0" timeOffset="18961.0845">3910 14055 438,'0'0'24,"0"0"9,0 0 7,0 0-2,0 0-5,0 0-11,0 0-5,0 0-8,0 0-3,0 0-1,18 1-4,-10-5 0,1-5 1,4-5-2,0-1 2,-3-5-1,3-2-1,-4 0 1,-2-2-1,-2-2 1,-4 0-4,-1 1 5,0 1-3,-1 7 3,-5 0 1,1 10-1,2 2 0,0 2-1,3 3 0,-7 0 0,-3 0 0,-2 10 2,-2 5 3,5 6-5,4 4 4,3 2-4,2 2-1,0-1 0,0-1 0,6-1 0,0-2-2,0-2-1,2-2 0,-2-6-5,1-2-4,-1-5-10,1 1-20,6-1-23,-4-2-39,5-1-54,-2-4-76</inkml:trace>
  <inkml:trace contextRef="#ctx0" brushRef="#br0" timeOffset="19212.0989">4285 13883 516,'0'0'36,"0"0"0,0 0-1,0 0-8,0 0-9,0 0-6,0 0-1,0 0-3,-73 84 2,69-52-4,2-1-1,2-2-4,0-3 0,6-2-1,3-3-1,1-4-3,-1-6-2,3-5-4,-4-4-3,5-2-6,5 0-15,-1-7-21,3-5-20,-5-3-19,-1 0 0,-4-4 21,0 0 11,-2-4 5,-1-3 6,-3-3-5</inkml:trace>
  <inkml:trace contextRef="#ctx0" brushRef="#br0" timeOffset="19529.117">4396 13856 12,'0'0'61,"-17"-84"23,8 46 17,0 6-1,2 12-2,1 1-15,2 11-20,3 3-18,-1 1-15,2 4-12,-1-3-5,1 3-6,0 0-2,0 12-2,3 8 0,5 12-2,5 6 1,0 5 1,5 3-2,-1 0 1,0-2-6,2-3-1,-4-2-1,-2-7-8,-2-1-4,-2-7-14,-3-6-14,-2-5-31,0-1-31,-2-9 16,-1 2 18,-1-5 36,0 0 42,0 0-3,0 0 4,0-8 21,-4-1 18,-3-6 14,2 5 6,2-2-6,2-6-10,1 0-9,0-6-9,4 0-4,4-1-7,3-1-2,2-1-4,3-1-8,0-1 0,3 1-9,1 0-2,-3 3-6,2 3-13,-7 6-22,-1 5-20,-2 5-24,-5 3-14,1 2-18,-1 1-19</inkml:trace>
  <inkml:trace contextRef="#ctx0" brushRef="#br0" timeOffset="19949.141">4716 13756 456,'0'0'49,"0"0"0,0 0-6,0 0-9,0 0-10,0 0-4,0 0-10,58 86-1,-53-72-6,-1-4-1,-1-2-1,2 1-1,-4-4 1,1 0 0,-2-5-1,0 0 3,0 0 0,1 1 0,-1 1 3,0-2-1,2 1 1,-2-1-1,0 0-3,0 0 0,0 0-2,0 0 0,0-8 1,0-4-6,0-6 6,0 6-6,0-6 4,0 6 0,0 5 0,1-2-3,2 6 2,0-2-1,0 3 1,2 0-1,0 1 1,3 1 0,3 0-1,-1 0 3,1 5-1,-2 7 6,2-4-5,-2 4 5,-4-5-3,-2-5-1,1 6 0,-3-3-1,1-2-3,2 6-4,-4-2-14,0 1-31,0 1-37,-2-1-89,-5-1-89</inkml:trace>
  <inkml:trace contextRef="#ctx0" brushRef="#br0" timeOffset="20272.1595">5064 13800 633,'0'0'0,"0"0"1,0 0 2,0 0 2,0 0 0,0 0-4,0 0-2,0 0-1,0 0-1,0 0 1,38-56 0,-35 39 1,-2 5 1,-1-6-1,0 0 2,-3 7-1,-4-6 3,1 7 0,3 7 0,-1-1 1,-2 4-3,-4 2 2,-4 8 1,-1 6 2,5 5 1,3 2 0,5 3-3,2-1 1,0 1-1,9-1-6,1 1-1,-1-6-12,4-3-19,-5-6-22,-3-4-34,4-5-48,0-2-109</inkml:trace>
  <inkml:trace contextRef="#ctx0" brushRef="#br0" timeOffset="20577.177">5334 13543 522,'0'0'46,"0"0"-7,0 0-10,0 0-7,0 0-8,0 0-7,0 0-4,0 0-1,-89-10-2,77 19 1,4 1-2,2-2 0,1 3 0,2 0 0,0 0 1,3 5 1,0-3-1,0 4 2,2-1-1,7-3 0,1 3 0,4 0 2,-1-4-2,-1-3 1,-2 0-1,2-2 0,-4 0-1,2 0 1,-4-1 0,-3-4-2,0 3 2,-1-3 0,0 1-3,0 0 1,0 8-3,-2 2 0,0 3 0,-6 6-8,-2-2-8,2-8-14,2-2-22,2-6-43,2-4-96,-1 0-49</inkml:trace>
  <inkml:trace contextRef="#ctx0" brushRef="#br0" timeOffset="20876.1941">5592 13358 433,'0'0'18,"0"0"1,0 0 1,0 0-1,0 0-3,-96 15 2,73 2 3,3 3 1,1 0 0,3 4-3,5 1 1,5-3-6,6 2-2,0-3-6,6-2-3,8-4-2,1-3 1,5-2-1,-1 0 1,2-5 3,2 0-5,0-1 0,1-4 0,0 3-2,1-3 1,-1 0-1,-3 5 2,-1 2 0,-1 2 1,-5 1 0,-2 0 2,-5 0-2,-3 5 0,-2 0-5,-2 8-5,-2-2-1,-8 1-6,-4-2-15,-1 1-35,-2-4-72,-1 0-126</inkml:trace>
  <inkml:trace contextRef="#ctx0" brushRef="#br0" timeOffset="21272.2167">4283 14858 753,'0'0'-11,"0"0"4,0 0 7,0 0 2,112-87 1,-58 53-4,9-3-1,3 3-6,4 2-9,5 2-14,1 3-7,4 1-2,0 1-1,3 3 16,1 1 4,1-1 9,0 1 9,1 0 3,-2-2 3,-2 2 4,-6 0 0,-4 0 3,-9-1-1,-5 4 2,-10 0 4,-6 4 0,-12 2-1,-11 4-5,-8 4-1,-6 2-3,-5 2-2,0-1-6,0 1-15,0 0-22,-5 5-48,-3 2-112,-4-3-48</inkml:trace>
  <inkml:trace contextRef="#ctx0" brushRef="#br0" timeOffset="21430.2258">6582 13768 799,'0'0'-2,"0"0"-11,0 0-11,0 0-41,0 0-128,0 0-111</inkml:trace>
  <inkml:trace contextRef="#ctx0" brushRef="#br0" timeOffset="52957.029">4801 2387 288,'0'0'42,"0"0"-5,0 0 1,0 0-6,0 0-4,0 0-5,0 0-2,0 0-4,0 0-1,-18-51 0,14 46 1,0-2 2,1 4-2,0-1-1,2 1-3,-4-1-3,2 1-3,0 1-1,0-1-2,3 3-2,-1 0 0,1 0-1,-7 0-1,0 3-2,-4 9 2,-1 7-1,3 8 1,0 2 1,2 10-1,-2 4 11,2 9-2,1 5 4,-1 3-1,0 3-7,1 6-1,-1 2-2,1 4 1,-2 0-1,0 1 4,1-3-1,0-5-1,1-4 2,0-3-4,2-3 1,2-4 2,1 1-2,-1-1 2,2 0-3,0-3 2,-1-2-3,1-6 1,0-1 4,0-6-4,0-4 6,0-11-6,0-8 1,0-1-2,0-7 1,0-1-2,0 3 0,0-7 2,0 0 0,0 0 1,0 2-1,1-1 0,-1 1-2,0-1 2,0 0-2,0 2 0,0-3 1,0 3-1,0-2-1,0 0 1,0 1-2,0-1 1,0 1-2,0 0-2,0 3-4,0 2-18,0-2-30,0 2-70,-2-7-171,-7-12 11</inkml:trace>
  <inkml:trace contextRef="#ctx0" brushRef="#br0" timeOffset="54632.1248">4716 2583 479,'0'0'10,"0"0"11,0 0 5,0 0 1,0 0-2,0 0-11,0 0-6,0 0-3,0 0 0,0 0 2,-2-12 1,16 12 1,6 0 1,8 0 3,6 0-1,6-4 0,6 0 1,11-5-3,5-3-12,6-4 9,5 0-10,6-1 8,3-2 0,3 1-2,3-3-1,4 0 0,-1-1 1,1 0-1,1 0 1,2 1 0,1 0 0,3-2-1,1 0 0,1-1-1,3 1 1,2-2-1,4 1 3,1-2-2,5 4 0,4-2 0,1-2 1,4 1-2,1-2 1,2 1-1,-1-1 1,-1 2-1,-3 1 0,-2-1-6,-1 2-1,-3 2 0,-1 1 0,-3 1 7,1 0 1,-1 1 1,1 0-2,0 2 1,2-3-1,3 1-1,-1 0 1,2 1 0,1-2 0,1-1 0,1 1 1,-2 0-1,2 1 0,-3 0 0,-1 1 0,-4 2 1,-2 3-1,0 2 0,-3 1 1,-3 4-1,-2 0-1,-2 2 0,-5 1-1,-1 2 0,-2 0 2,-2 0 0,1 0 0,0 0 0,-1 0-2,-2-3 2,0 0-1,0-1 0,0 0 1,-1 1 0,-2-2-2,-2 1 2,-1-1-1,-3 2 0,-3 1 2,-3-1-1,-1 1-2,-2 0 2,1-2-1,-2 0 0,-2 2 5,0-1-5,-1 0 0,-3 1 1,2 0-2,-3 0 1,3-1 0,-2 0 0,3 1 1,-1 1-1,1-1 2,-1 2-2,0-2-1,-2 1 2,1 1-2,-1-2 0,-1 2 3,-3-1-1,-1 0-1,-2-1-1,-1 2-1,-1 0 1,-4 0 1,1 0 0,-2 3 1,1 3-2,-2-1 1,1-2 1,1 0-1,-3-3 1,2 1 4,0-1-6,-3 0 0,1 0 3,1 0-7,-2 0 6,2 0 1,-1 0-3,0 0 3,-1 3-2,1-1-2,-2-1 3,2 1 0,4 0-1,3-2 3,3 0-1,7 0-1,-1-2 1,4-5-1,2 0-1,2-1-1,-2 3 1,3-3 1,-1 0-2,-2 2 3,-1 2-1,-2-1-1,-2 4 1,2 1-1,-4 0 0,2 0 2,-2 0-2,2 0 2,2 0-2,0 0-2,4 0 3,2 0-1,1 0-1,4 0 1,-2 0 1,4 0-5,1 0 5,-3 0-2,2 0 1,-3 0 4,-2 1-4,-1 4 0,-2-1 0,1 1-1,-1-1 2,3 1 1,-2-2-1,1 2 0,0 0-2,-1 2-1,0-3 1,1 0 1,-2 0-1,3-4 2,-3 0-1,-3 0 1,1 0 0,-6 0-2,-2 0 1,-3 0 0,-2 0 1,-3 0-1,-1 0-1,-2 1 1,-2 1-2,1 0 1,0-1 1,-4-1 0,0 0 1,-3 0 1,-2-1-3,-5-4 2,-4 3-2,-2-1 1,-4 3 0,-2 0 0,-3 0 0,-1 0 0,-2 1-1,0 4-1,-1 2 2,2-3 0,1 2 1,-1-1-1,-1-1-1,0 1 3,-6-2-3,1 2 1,-2 2 1,-3-2-2,4 4 3,-3 1 2,-3 7 2,4 5-2,-5 6 2,-1 2-2,1 4-3,-3 4 0,-1 3-1,0 1-2,0 4 6,-2 0-3,1 0 0,-1 1 2,1 2-3,-1 2 0,1 3 2,-1 3 0,1 2 2,-1 2-2,-1-1 1,2-2 4,-2-2-6,0-1 6,0 0-7,0-1 2,0 1 0,0-2-2,-3-1 2,0-4-4,0-2 5,1-3-2,1-1 2,1-3-4,0-1 1,0-2-2,1 0 2,4-2 3,-1 0-5,2-3 7,-3-1-5,1-4-1,-3-7 5,2-1-4,-1-6 0,-1-1 0,1 1-2,-2-6 1,1 0 4,-1-6-3,0 0-2,0 0 0,0 2-2,2-1 3,-2 1-2,0-1-1,0 1-8,0-2-11,-5 0-20,-8-2-58,-9-7-116,-9-6-97</inkml:trace>
  <inkml:trace contextRef="#ctx0" brushRef="#br0" timeOffset="56668.2413">4999 1585 300,'0'0'15,"0"0"4,0 0 0,0 0 0,-54 83-4,47-53 0,-1 5 0,0 5 2,1 10 8,0 6 0,-3 7-3,1 9-3,0 9-11,-2 8 1,2 1-1,-1 3 0,0-4 5,0-3-2,0-2 2,0-5 1,1-4-5,2-4 2,-1-3 1,1-3-1,2-1-3,0-3-2,1-2 5,-1 0-7,2-1 5,0-2-4,2-1-3,1-1 1,0-2-3,0-3 1,0 1-2,1-3 1,4-7 0,1-5 1,0-6-2,1-5 2,-2-8-2,0-8 1,-2 0 1,0-4 0,-2-2 0,2 4 0,-3-6 0,0 0 3,0 0-2,0 0 0,0 0-1,0 0-1,0 2 4,1-1-5,-1 1 5,3 3-4,-1-1 0,4 4 1,-1-2-1,4-2 0,7-1-1,4-3 2,9 0-2,4-3 3,2-6-2,5-2 3,1-1-3,1 2 1,1 0-1,-1 3 0,1 2 0,1 2-1,2 3 1,-1 0-2,3 3 2,-2 2-1,5 2 1,-1 3-1,4 0 5,1 2-4,1 1 4,2-1-5,0-2 1,1 3-1,3-4 1,3 1 1,2 0 0,2-3-2,3 2 2,2 1-1,1 3 0,1-1 1,-2 0-1,0 3-1,0-3 2,1 3-1,-1-1 0,3 0 2,-3 0-2,-1-4 1,1 0-1,-1-1 1,3-2-1,2-3 2,1-2-1,4 0-1,2-2 1,0 0-1,1 0 1,-1 0-1,0 0 1,0 0-1,1 0 0,-2 0 1,0 0-1,-1 3 0,0-1 1,-2 0-2,1 0 2,1-2 0,1 0-1,1 0 1,0 0-2,0 0 1,1 0 0,-4 0 1,2 0 0,-2 0 0,1 0-2,-2 0 1,3 1 0,-1 2 0,1 1 0,-1-1 0,-1-1 0,2 1 1,0 1-1,0 1 1,0-2-1,1-2 1,-1 0-1,-2 1 0,2-2 1,0 0 0,1 1 0,-2-1-1,2 0 0,-1 0-1,-2 0 1,-2 1 0,1 2 1,-1 0 1,0-1-2,1 0-1,1-1 1,1-1 1,1 0-1,-1 0 2,3 0-1,-2 0 1,3 0-1,-1-3 0,1 2 1,0-3 0,-2 4 0,-4-4-2,0 3 1,0-2 0,-3 2 1,3-2 0,0 3 0,0-4-1,3-1 1,-1-3 1,6 0 0,0-3-1,4-3 2,1 1-4,3-2 2,0 0-1,0 1 1,1 0 0,-3 2-1,1 3-1,-2-1 0,-3 7 0,-5-1 1,-2 3 0,-6 1-1,0 0 0,-1 0 0,-2 0 0,0 0 0,3 0 1,-2-2-1,3-3 0,3-2 1,1-3 0,4-2 0,4 0 0,1-1 0,1 0-1,1 2 1,-3 2-2,-3 1 1,-3 3-1,-1 1 1,-4 3 3,1-1-3,-3 2 1,-3 0 1,0 2-5,-3 0 4,-1 3-3,0-4 2,0 3 0,1-3 1,2 1 2,-2-1-3,3-1 0,1 2 1,-1-2-2,0 0 1,0 0 1,-1 0-1,0 2 0,1 1 0,-1 1-2,-1-1 2,-2 2-1,0 0 1,3-1 1,0-1-1,2 1 2,4-1-3,2-3 1,5 0 0,-1 0-2,3-2 2,-1-3 0,1 1 0,1-1 0,0 2 0,-2 1-1,0-1 1,-2 0-1,-4 1 1,-4 2 1,0 0-1,-2 0-1,-2 0 1,-1 0-2,-1 0 3,-4 0 2,-1 0-3,-4 0 0,-1 0 0,-2 0-2,-6 0 2,0 0 1,-6 0-1,-4 0 0,-3 0 0,-2 2 0,-4 1 0,-5 2 1,0 0 0,-1 2 0,-1-2 0,-1 2 0,2-2 0,2 0 0,1-1 0,2-1-2,1-3 1,-1 0 0,3 0 0,-4 0 2,-1-3-3,-2 1 1,-2-3-1,-4 1 0,-8 1 2,0-2-1,-6 2-1,-3-1-2,0-1-5,-4 1-15,-3-7-35,-3-4-88,-15-10-156</inkml:trace>
  <inkml:trace contextRef="#ctx0" brushRef="#br0" timeOffset="57869.31">5402 1566 148,'0'0'44,"0"0"-1,0 0-3,0 0-6,0 0-6,0 0-6,0 0-1,0 0 1,0 0-3,-37-60 3,35 55 6,2 0 6,0 5 0,-1-2-5,1 2-8,0 0-11,0-2-5,0-1-1,0 3-6,0-2-3,0 0 2,0 2 0,6 0 2,8 0 1,9 9 1,9 2 0,3 1 1,4 2-3,1-4 2,7 1 0,2-2-1,1-1 3,0-1 1,1 1-2,0-1 1,1 3 2,2 2-2,-1 0 1,0 0-2,1 3 0,1 1-2,1-3 0,4 2 0,-1-1 0,2-2 0,1-1 2,2-2 1,1-3 0,5-2-1,0-4 2,4 0 3,2-3-1,1-6 0,2 0-2,-1 1-2,-1 1 1,1 1-1,-3 1 0,2 3 1,-5 2-2,-1 0-1,-2 0 1,-2 7-1,-1 0 0,0 3 2,-1-3 3,4 1 0,0-2 1,1-2-2,3-2-3,0-1 2,1-1-3,1 0 1,-1 0 0,0 0-3,-1 0 2,0 0-1,-3 0 0,-1 2 0,1 4 1,-5 0-1,-2 5 2,-1-2-1,-1 4 0,1-1-1,2 2 1,4-4 0,4 2-1,4-5 15,4-1-13,0-2-1,5-4 3,1 0-14,0 0 11,2-3 2,1-1-2,0 1 0,-2-2-2,0 3 1,-3-1 0,-2 1 1,-2 0 0,2 1 1,-1-3-1,-3 4-1,-1-3 1,-3-2-1,-4 1 1,-2 1 2,-1-2 1,-2-2-3,-1 2-2,-1-5 2,-1 3-1,-1-2 0,-3 1 2,-6 0-2,-6 4-3,-7 2-1,-13 1-6,-4 1-4,-6 0-21,-10 0-27,5 6-65,-8 0-141</inkml:trace>
  <inkml:trace contextRef="#ctx0" brushRef="#br0" timeOffset="73736.2175">22799 2038 312,'0'0'54,"0"0"-3,0 0 0,0 0-8,0 0-8,0 0-5,0 0-5,0 0-5,0 0-4,-13-67-5,12 65-3,1 2-4,0 0 0,0 0 1,0 16 0,0 9 1,0 13 0,0 10-3,0 11 1,0 6-4,0 2 1,0 2-2,0-1 1,-4 1 5,1-3-2,0-4 7,-2-1-6,2-5-3,0-6 1,1-3-2,0-6 2,1-5-1,1-14-1,0-2 0,0-10 0,0-5-2,0 1 3,0-6-2,0 0 2,0 0-1,0 2 1,0-1 0,1 1 0,1-2 3,-1 0-2,5 0-2,4 0 2,4-5-1,3-4-1,-2 2 2,0-4-3,2 2 1,2 0 0,0-2 0,4 1 0,3-1 1,0-2-1,1 3 1,-2-2-2,2-2 0,-1-1 1,-1-2 1,-2-1 0,-4 0 2,0 1-1,-2 1 1,-5 1-1,-4 3 1,-2 0-2,1-5-1,-4-3 1,1-9 0,-2-3-2,-2-3-4,0-6 3,-2-1-5,-3-5 6,-5-2 1,-1-2 0,-3 0 2,-5 0-2,-2 0 1,-5 3-3,-2 6 1,-4 4 0,-2 7 2,-3 4 0,-2 5 0,2 6 0,-4 3-2,4 5 1,-3 4 1,2 2 1,3 2 1,2 0 1,5 2 1,9 0-1,8 0 0,2-1-2,5 1-2,-1-1-1,1 1-1,4-2 0,-3 0 1,3 0 0,0 2-1,-1-2 1,1 3 0,0 1-1,0 1 0,5 3 0,6 1 0,-4-4-4,7 5-4,-1-5-9,3 4-21,5-1-31,-1 1-44,1 2-80,1 1-64</inkml:trace>
  <inkml:trace contextRef="#ctx0" brushRef="#br0" timeOffset="74021.2338">23560 2317 421,'0'0'44,"0"0"1,0 0-8,0 0-2,0 0-6,0 0-4,-9 97 0,9-56-10,3 2 2,3 3-7,0 0-5,0-4 0,0-4-5,0-6 0,-1-11-1,-1-4-1,-1-7-2,-2-7 0,1 2-8,-2-5-14,0 0-34,0 0-38,0 0-93,0-3-73</inkml:trace>
  <inkml:trace contextRef="#ctx0" brushRef="#br0" timeOffset="74160.2417">23382 2169 319,'0'0'-30,"0"0"-15,0 0-25,0 0-43</inkml:trace>
  <inkml:trace contextRef="#ctx0" brushRef="#br0" timeOffset="74536.2633">23909 1792 308,'0'0'29,"0"0"6,0 0 0,0 0-2,0 0 6,-80 65-9,78-28-3,2 6-5,2 10-7,6 10 3,4 7 2,-1 5 6,5 7-3,-3 1 2,1 0 0,-2-2-11,0-3-1,-1-3-5,0-5-5,-3-1 2,2-3-2,-1-2 3,-3-4-3,0-2 2,-3-7-1,0-3-2,1-4 2,-4-4-3,0-8-1,0-11 0,0-9-2,0-6-1,0-6-3,0 0-9,0 0-20,0 2-34,-4-2-51,-5 0-96,-7-5-63</inkml:trace>
  <inkml:trace contextRef="#ctx0" brushRef="#br0" timeOffset="74697.2725">23833 2813 520,'0'0'-16,"0"0"0,0 0 4,0 0-5,85-71-13,-57 55-21,1-1-33,1 0-34,0-5-58</inkml:trace>
  <inkml:trace contextRef="#ctx0" brushRef="#br0" timeOffset="75000.2898">24186 1809 338,'0'0'40,"0"0"-1,0 0 6,0 0 10,0 0-10,-39 83 0,39-43-6,0 9-14,4 9-1,3 10-2,5 9-2,4 9-3,-2 4 3,3 3-1,-2 1-7,-1-5 1,-3-2-6,-1-5-6,1-4 3,-2-10-4,0-10 1,1-7-2,-2-12 0,0-7 4,1-6-5,-3-10 4,-3-4-4,2-5-1,-2-4-2,-2 0-2,2 1-4,-3-4-6,0 0-8,0-2-25,0-10-44,-7-11-77,-5-7-120</inkml:trace>
  <inkml:trace contextRef="#ctx0" brushRef="#br0" timeOffset="75189.3006">24197 2660 688,'0'0'-3,"0"0"2,0 0 1,0 0 1,0 0-1,0 0-5,0 0-2,83-57-9,-60 48-18,-1 3-30,-5 3-40,3 3-65,-3 2-81</inkml:trace>
  <inkml:trace contextRef="#ctx0" brushRef="#br0" timeOffset="75676.3285">24673 2578 449,'0'0'1,"0"0"1,0 0 1,0 0 11,-58-87-1,42 70 15,5 5-2,-1 3 0,4 5-2,-1 4-3,-3 0-4,2 12 0,0 11 8,3 10-4,1 11 4,0 6-8,3 2-6,3 1-1,0-2-6,3-5 3,6-5-7,1-7-1,3-9-4,3-7-5,2-7-11,0-7-16,1-4-18,-3-1-16,-2-13-4,-1-4 1,0-3 8,-3-5 9,0-3 7,0-1 12,-1-2 12,1 0 17,3 0 18,-1 1 15,0 4 11,2 5 5,-5 7 8,3 4 0,-4 5-4,1 5-2,5 1-12,-1 0-3,6 7 0,-5 4-5,3 2-2,-3 3-2,1-1-7,-3 0-3,0 2-3,-2-5-2,-5-2-3,0-3 2,-4-2 1,1 4 1,-2-2 4,0 3 5,0-1 7,-2-4 2,-5-1 3,3-2-6,-6-2-5,-2-2-7,3-7-3,-1-7-4,7-6-3,3-4-3,0-3-16,9-1-27,3-2-42,2 4-118,0 1-80</inkml:trace>
  <inkml:trace contextRef="#ctx0" brushRef="#br0" timeOffset="75992.3465">25264 2685 595,'0'0'-6,"0"0"0,0 0 4,0 0 4,0 0 2,0 0-1,0 0-3,0 0-5,0 0-7,0 0-13,83-82-8,-75 53-11,-3-1 7,-1 1 8,-4 5 13,0 6 18,0 3 5,-6 7 12,3 4 2,-4 0 1,-5 4-1,-3 4 4,-7 8 4,4 7 1,3 7 6,2 6-8,2 4 0,4-1-7,5 4-9,2-7-4,7 0-6,9-3-4,5-4-6,5-4-10,2-5-33,6-3-34,-2-9-88,0-4-99</inkml:trace>
  <inkml:trace contextRef="#ctx0" brushRef="#br0" timeOffset="76348.3669">25649 2646 693,'0'0'20,"0"0"2,0 0 2,0 77-6,0-65-3,1 6-8,2-5-3,-1-2-4,1-1 0,-2-5 0,1-1 0,-2-4 1,0 0 1,0 0 0,0 0 0,1 2-1,-1-2-1,1-14 1,3-7-2,1-9 2,1-6-2,2-1 2,4-2-4,2 1-4,2 1 5,0 6-6,1 9 8,-5 8-2,-6 6-1,5 8 1,1 0 0,3 13 11,6 4-8,-1 5 8,-2 6-5,1-1-4,-1 0 3,1-1-4,1-4 0,0-2-3,0-4-9,0-3-20,-6-4-29,-4-4-54,0-3-87,-5-2-82</inkml:trace>
  <inkml:trace contextRef="#ctx0" brushRef="#br0" timeOffset="76597.3811">25986 2127 719,'0'0'13,"0"0"1,0 0 3,0 0-1,-5 103 1,4-59-6,1 3-4,0 2-5,6 0 0,4-1 5,1-2-5,1 0 4,1-4-7,-2-3 0,0-4 0,-1-1-2,-5-8-3,0-6-7,-2-9-5,-2 0-13,-1-6-12,0 1-26,0 1-28,0-7-34,-6 0-31,-4-5-2</inkml:trace>
  <inkml:trace contextRef="#ctx0" brushRef="#br0" timeOffset="76778.3915">26039 2469 507,'0'0'54,"0"0"-5,0 0-16,0 0-7,0 0-13,93-30-6,-72 30-5,7 0-5,-1 0-1,1 5-1,-2 6 9,1 3-7,-2 3 6,-2 3-8,-3 4-5,-3 2 2,-2 2-7,-1-1 4,-5-2-14,-1-1-19,-4-4-35,0-11-86,-3-2-88</inkml:trace>
  <inkml:trace contextRef="#ctx0" brushRef="#br0" timeOffset="76934.4004">26576 2142 455,'0'0'3,"0"0"-4,0 0-4,21 94-8,-15-70-29,1-1-54,0 0-106</inkml:trace>
  <inkml:trace contextRef="#ctx0" brushRef="#br0" timeOffset="77372.4255">26661 2394 459,'0'0'63,"0"0"4,0 0-1,-56 100-18,44-74-10,2 0-16,0-1-11,4-6-4,3-1-5,2-6-2,1-1-2,0-1 0,0-5-2,0 1-4,0-5-2,4 1-4,7-2-2,2 0 3,2-12 3,4-6 4,-4-4 5,2-2-3,-3-1-6,0-3 6,2 3-3,-3 1 8,-1 5 1,-2 5 2,-3 2 2,-1 4-1,-4 5 0,1 1 0,-3 2-2,0 0 3,0 0-2,1 0 0,-1 0 1,1-2-3,-1 2 0,2-2-2,-2 1 0,0-1 0,2 1 2,-2-1 0,0 0 0,2 1 1,-2 0-1,0 0 0,0-1 0,1 2 0,-1-2-1,0 2 3,0 4 1,0 12 1,-1 10 8,-3 7-7,2-2 3,1-2-6,1-2-5,0-5 0,8-5-2,0-5-3,6-4-11,6-7-13,3-1-39,8-5-45,-5-8-87,1-4-79</inkml:trace>
  <inkml:trace contextRef="#ctx0" brushRef="#br0" timeOffset="77624.4399">27005 1985 679,'0'0'10,"0"0"7,0 0 8,0 0 3,-26 113-1,21-56-8,0 6-5,4 2-8,-1-2-2,2-2 4,0-2-4,0-8 4,0-2-4,3-9-5,1-5 0,0-6-1,-1-5-1,0-9-2,0-5-5,2-1-12,0 1-28,2-2-63,-1 3-152,-1-11-44</inkml:trace>
  <inkml:trace contextRef="#ctx0" brushRef="#br0" timeOffset="78296.4783">27822 2049 470,'0'0'45,"0"0"-4,0 0-7,0 0-10,0 0-5,0 0 4,0 0 1,-9 108 2,2-33-5,-3 7-4,-3 4 0,1-2-7,2-4-1,1-10-5,4-15-5,0-10 2,4-16-1,-1-14 2,2-9-1,0-6 4,-1 0-3,-2 0 0,-3-11-1,-1-12-3,-2-11 2,2-9 0,0-5-8,4-8 6,3-7-3,0-6 3,3-8 3,7-1-1,3-1 2,4 4-1,2 9 3,4 11-1,2 14 0,-1 12-3,-1 11 1,1 11-2,2 7 1,-2 5 0,4 15-2,-2 9 4,-2 10-2,-3 7-2,-1 7 1,-7 7-1,0 2 0,-6 1 6,-2 1-4,-4-3 1,0-6 4,-1-6-10,0-6-9,-1-3-32,-3-7-72,-1-4-131,-5-5-54</inkml:trace>
  <inkml:trace contextRef="#ctx0" brushRef="#br0" timeOffset="78476.4886">27803 2625 726,'0'0'-8,"0"0"1,0 0 1,0 0 2,0 0 4,0 0-4,68-83-10,-33 61 2,5 0-20,2 3-13,2-2-32,0 2-52,-5 3-59</inkml:trace>
  <inkml:trace contextRef="#ctx0" brushRef="#br0" timeOffset="78760.5049">28278 2526 536,'0'0'51,"0"0"-17,2 110-3,-2-74-10,0-7-7,1-9-5,1 1-3,-2-10-3,0-4 1,1 0-1,-1-7 0,0 0 0,0 0 0,2 0 0,-1 0 0,2-7-1,3-8-1,0-9 0,1-5-1,0 0 0,0-5-7,2-1 6,4 2-5,-3 2-5,5 4 13,-4 8-13,-2 6 10,-2 6 0,3 7-1,3 0 2,6 7-2,6 10 9,-3 5-5,1 5 7,1 0-7,3 0-9,1-5-13,1-6-37,3-5-44,-2-8-85,0-3-85</inkml:trace>
  <inkml:trace contextRef="#ctx0" brushRef="#br0" timeOffset="79213.5308">28786 2477 533,'0'0'29,"0"0"3,0 0 5,-68 90 0,52-67-17,2-2-7,5-7-11,3-5-4,6 0-2,0-1 0,9 1-11,0-2-6,6-4-5,5-3-3,0-5 9,7-5 7,-2-2 8,-5-2 4,0 2 2,-7 3 3,-4 3 0,-2 2 0,-3 2 3,-1 0 2,2 1 3,-5 1 2,0 0 0,0 0-2,1 0-4,1 0-4,-1 0-3,2 0-3,-2 0 1,1 0-1,-1 0 0,1 0-1,-1 0 0,5 0 2,-2 0 2,4-5-1,-2 0 4,-1-4-1,-1 4 3,-2 0 2,1 2 0,-3 3 2,0-2 0,0 2-3,0 0 2,0-3-4,0 2-2,0 1 0,0 0-2,0 0-1,0 0 1,0 0 3,0 12-2,0 5 4,1 2-5,2-3 0,0-1-1,1-6-3,2 0-3,0-1-8,-3-3-24,5 2-41,0-4-74,6-3-127</inkml:trace>
  <inkml:trace contextRef="#ctx0" brushRef="#br0" timeOffset="79436.5435">29159 1864 562,'0'0'37,"-16"80"4,10-22-7,0 8-6,0 8 0,0 4-13,0-1-5,1-2 1,3-8-7,0-8 0,1-6-5,1-10-15,0-8-20,0-11-44,0-10-54,0-8-121</inkml:trace>
  <inkml:trace contextRef="#ctx0" brushRef="#br0" timeOffset="80036.5779">29325 2510 748,'0'0'8,"0"0"-5,0 0 1,0 0-2,0 0 0,0 0 0,0 0-1,0 0-1,0 0-4,0 0-1,8 74-4,12-82-1,-2-7-4,2-4-4,-2-1 6,-2-1-3,-1 1 10,-5 8 3,-4 2 1,-3 7 3,-3 3 1,0-1 2,0 1 4,2 1 2,0 17 4,-2 14 6,0 14 0,0 10 7,-4 8-3,2 4-8,2 4-4,0-1-9,4-5-5,2-2 1,0-5-2,-2-6 3,-2-5-2,-2-8 0,0-7-3,0-9-4,-5-6 0,2-8-4,0-5 1,2-1 3,-3-4-2,-2-5-3,0-12-7,3-13-5,3-12-8,3-14-13,13-10-10,3-13-18,4-6-9,3-7-1,1 3-7,-2 3 21,-2 7 16,-3 11 14,-4 10 14,-7 12 12,-6 9 20,-3 9 27,-2 11 31,-6 7 13,-1 3-3,-1 7-12,-5 0-9,1 9-11,1 6-4,3 4-9,10 3 0,0 0-8,13 2 0,4 2 3,6-2-11,3 1 4,2-1-4,-2 0-5,-4-1 4,-1-3-5,-3-1 0,-5 1-1,-4-6-2,-4 1-2,-5 0-1,0 0 0,-5 4-2,-3-7-3,-1-3-6,2-3-16,3-4-27,0 0-55,4-2-81,-2 0-79</inkml:trace>
  <inkml:trace contextRef="#ctx0" brushRef="#br0" timeOffset="80202.5873">29907 2442 637,'0'0'27,"0"0"2,0 0 4,15 81-6,-12-65 1,0-1-8,0-5-12,0-1-3,0 1-5,-2-6-5,2 0-7,-3-4-15,0 0-23,0 0-53,0 0-102,0 0-88</inkml:trace>
  <inkml:trace contextRef="#ctx0" brushRef="#br0" timeOffset="80301.593">29999 2279 63</inkml:trace>
  <inkml:trace contextRef="#ctx0" brushRef="#br0" timeOffset="80545.607">30184 2322 598,'0'0'27,"0"0"-1,0 0-6,-26 101-4,26-78-8,10-2-2,5-2 3,6-2-9,4-3 7,1-1-10,1-6 1,-2-2-5,-6 0-3,-7-3-2,-6 0 1,-6-2 2,0 0 4,0 5 8,-2 8-3,-11 2 5,-7 4-4,-2-2-2,-1-3-4,1-2-17,3-5-43,5-2-73,4-3-137</inkml:trace>
  <inkml:trace contextRef="#ctx0" brushRef="#br0" timeOffset="80678.6146">30528 2672 617,'0'0'-3,"0"0"-17,0 0-28,-104 34-32,70-31-44,-4-3-112</inkml:trace>
  <inkml:trace contextRef="#ctx0" brushRef="#br0" timeOffset="81692.6726">23226 3617 457,'0'0'2,"0"0"4,0 0 8,0 0 7,0 0 3,0 0-2,0 0-3,0 0 2,83 17 2,-61-10 1,0-2-3,4-1 0,6-2-5,4-1 1,7-1-2,7 0-1,7-1-3,6-7-3,7-1 0,3-2-3,6-1 2,4-3-1,3 5-1,5-2 0,2 4-2,3 1 0,1 2-2,0 1 0,3 1 0,3 1 0,-1 2 1,4 0 1,4 2 0,4 1 0,3 2-2,5-3 0,3-1-1,6 0 1,4 2-1,4-3 0,4 3 0,0-2 0,-1 0-2,-2 2 2,-3 1-1,-3 1 1,-4 2 1,-1-2-1,-2 2 0,-3 0 0,0 0 0,-1 1 0,0-3 0,0 2 0,1-3-1,1 0 1,2-4-3,1 0 2,3 0 0,-2 0-1,1-3 1,-3 0 0,1 1 0,-3-3 1,-4 1-1,-2 1-1,-6-1 0,-3 1 1,-8 2 0,-2 0-1,-9 1 1,-6-3 0,-5 3-2,-4-3 3,-5 2-2,-6-2 1,-2 2 2,-4-1-2,-4 0 0,-5 1 0,-5 0 0,-2-2 0,-5 0 5,-5 1-3,-2 0 1,-10 1 1,-8-1-6,-2 0 3,-4 2 3,-3 0-2,2 0 3,-6 0 1,0 0 0,0 0 2,1 0 0,1 0 0,-1 0-1,1 0 0,-1 0-2,1 0-1,-2 0-2,1 0-1,-1 0-1,2 0 1,-2 0 0,1 0 0,-1 0 0,2 0 1,-2 0-2,1 0 1,-1 0 0,0 0 0,1 0-1,-1 0-3,0 0-4,3 0-4,-3 0-7,1-3-11,-1-4-24,2-5-57,-1-9-180,1-5-12</inkml:trace>
  <inkml:trace contextRef="#ctx0" brushRef="#br0" timeOffset="86744.9615">26697 4582 445,'0'0'4,"0"0"3,0 0 4,0 0 6,0 0 8,0 0-2,0 0 2,0 0-5,0 0-2,0 0-3,23-44-6,-7 33-1,0 1-2,1 0-2,1 3-3,0-1 3,-3 4-6,-2 1 4,-3 1-1,-4 1-2,7 1 5,-7 0-3,-1 0 2,7 0-1,-8 0-1,1 0 1,5 0-2,-6 1 0,2 1 1,-2 0-3,0-2 2,2 0 0,0 0-3,5 0 0,-5 0-4,-1 0-10,1 0-20,-6 0-28,0 0-55,0 0-89</inkml:trace>
  <inkml:trace contextRef="#ctx0" brushRef="#br0" timeOffset="87053.9792">26960 4323 333,'0'0'40,"0"0"7,0 0 2,0 0-1,0 0-10,0 0-10,0 0-11,0 0-7,0 0-6,-21-39-1,18 39-3,-2 5 1,-1 7 1,1 7 2,2 6-1,1 1 4,1 5-5,-1-1 0,-2 1 3,1 1-7,-1-3 6,0 0-4,-1-1 1,-1-3 1,-1-3-3,3-5 0,0-3-4,1-7-2,1-2-7,1-1-14,1-4-17,-2 0-15,2 0-28,-1 0-49,-5 0-88</inkml:trace>
  <inkml:trace contextRef="#ctx0" brushRef="#br0" timeOffset="87437.0011">26755 4406 414,'0'0'23,"0"0"7,0 0 8,0 0-2,0 0-6,0 0-11,0 0-8,0 0-4,0 0-4,0 0-1,-6-12 0,8 12 0,9 0 3,5 8-3,7 4 1,-1 4-1,-2 4 1,3 0 1,0 2-1,2 1 3,-3 0-4,2-2 2,-2-1-1,-3-3-1,-5-5 2,-2-3-3,-4-3 2,-5-4-1,1 3 0,-4-5-1,0 0 1,0 0 2,2 0-2,-1 0 2,1 2 2,-1-2 0,1 1-2,-1-1 0,1 0-2,-1 2-2,1-2 0,-1 0-1,1 2 2,-1-2-2,2 0 0,-2 1 0,0-1-2,1 0 1,-1 2 0,1-2-6,-1 0-5,1 2-16,-1-2-32,1 0-59,-2 0-98</inkml:trace>
  <inkml:trace contextRef="#ctx0" brushRef="#br0" timeOffset="88325.0519">26869 4586 246,'0'0'21,"0"0"6,0 0 3,0 0 3,0 0-1,0 0-2,0 0 0,0 0 1,0 0-2,-35 35-2,32-33-5,0 0-2,3-2-2,-1 0 0,1 0-1,-1 3-4,-1-3 0,1 0-4,1 2-5,-2-2-1,2 0-2,-1 0 0,1 0-1,-3 0 0,2 2-1,-1-2 1,1 1 1,-1-1-1,1 2 0,-1-2 1,1 2 0,-1-1 2,1 1 1,-1-2 1,1 2 0,0-2 1,-1 0-2,1 0 2,-1 3-3,2-3-1,-1 0-1,1 1-2,-2-1 0,2 0 0,0 1 1,0-1 0,0 0-1,0 0 1,8-2 1,3-8-1,8-4 3,0-1-2,1-3 2,2-2 0,-1-2 0,1-3-3,0 3 3,-1-2-3,-3 5 4,-4 5 0,-4 4-1,-2 4 0,-5 2 0,2 2-2,-5 2-1,0-3 1,0 3-1,2 0 0,-1 0 1,-1 0-1,2-3 1,-2 3-1,1 0 1,-1 0-1,1 0 0,-1 0 0,2-2 0,-2 2 0,0 0 1,1 0-3,-1 0 2,0 0 0,2 0 0,-2 0 0,0-2-1,1 2-2,-1 0 1,0 0-1,0 0-3,2 0-3,-2 0-11,0 0-13,0 0-19,0-1-24,0 1-36,1 0-80,-1-2-49</inkml:trace>
  <inkml:trace contextRef="#ctx0" brushRef="#br0" timeOffset="91038.2071">27961 4403 257,'0'0'30,"0"0"16,0 0 7,0 0-1,0 0-8,0 0-6,0 0-8,0 0-6,0 0-4,-22-82-5,21 78-2,-1-2-1,1 1-2,-1-1 0,2 2 1,0 4-1,-1-3 0,1 3-4,0-1 0,-2 0-3,2-1-3,0 2-1,0 0 1,0 0 1,3 14 3,6 8 1,4 8 2,-2 4-2,1 3 0,0 0 2,-2 5-4,1-1 3,-2-1-2,1 2-1,-2-4 1,1-1-2,-3-5 0,0-1 0,1-2-1,-4-5 0,0-5 0,-3-4-1,1-3 2,-1-7-2,0 6 0,0-5 1,0 0-1,0 0 0,0-6 0,0 0-1,0 0 2,0 1-1,2 1 0,-2 0 0,0-1-2,0-1-4,0 0-8,-8-6-9,-3-9-10,-4-7-6,1-4-1,0-3-3,-4 0 0,4-1 1,-2 0 7,1 3 7,3 0 9,0 3 10,2 2 3,-2 3 4,6 5 2,2-1 2,1 6 2,2-5 1,-1-6 6,2 7 2,0-6 5,0-1 4,0 1 5,2 0 2,2 4 1,0 7-3,-1 0-2,2-1-3,-4 4-6,1 2-5,-1-1-4,3 1-3,-2 0-1,3-3 0,0 3-5,4-3 4,5-1-2,-4 5 0,7-1 1,1 1-2,2 2 1,6 0 0,-3 3 0,-1 4-3,0 1 4,-5 1-2,0 2-1,-6-4 0,-2 4 0,-3 0 1,-1-1 1,-4 6 4,-1 4-3,-7 0 2,-7 6-1,-3-1-2,-3-1 0,0-1 0,-2-4 1,2-3 2,7-4-2,0-3 1,4-4-2,5-2-1,1-1-1,3-2-5,0 0-12,0 0-32,0 0-38,0 0-75,0 0-95</inkml:trace>
  <inkml:trace contextRef="#ctx0" brushRef="#br0" timeOffset="91437.2299">28406 4574 298,'0'0'43,"0"0"19,0 0 8,0 0-5,0 0-14,0 0-15,0 0-11,-25 97-7,21-82-7,1 4-5,3-1-3,0 0-2,0 7 1,7-4-2,1-3 2,3-2-2,-1-1 0,2-3-2,1-2 1,-3-2 0,0-2 1,0-1 0,-1-2 1,1-1-2,-6-2 1,9 0 0,-4 0-1,5-4 0,1-7-2,-2-3 1,-5-1-1,1-2 2,-3-2 0,0-3 1,-6-3-2,0-2 1,-9-2 0,0 4 1,-1 0 2,-3 4 0,6 6 0,-2 3 1,2 7-2,4 2 2,1-1-1,2 4-3,-2 0-1,-4 0-2,-3 0-2,-5 7-4,1 3-11,3 1-29,6 2-40,1-3-93,3 0-79</inkml:trace>
  <inkml:trace contextRef="#ctx0" brushRef="#br0" timeOffset="92036.2642">28743 4581 580,'0'0'17,"0"0"8,0 0 2,0 0 0,0 0-7,0 0-8,0 0-7,0 80-4,0-70-2,1 5-1,5-3 1,0-5 0,4 4 0,-4-6-1,1 0 1,0 0 0,2-1 0,-2-1 1,-4-1 2,4 3-2,-2-4 0,-1 1 1,1-1-2,0-1 2,-1 1-1,1-1 2,3 0-2,-2 0-2,3 0 0,4-9 2,-2-4-1,2-5 1,-2-1 1,-3-4 0,-1 1-2,-1 1 3,-1 4 0,-1 2 1,-3 4-1,2 6 1,-2 1 0,-1 4 0,0 0 1,0 0-3,0 0-2,2 0 1,-2-2 1,3 2 2,3 5 3,0 8-3,2 4-2,2 0-1,-1-2-2,-3-3 1,1-1 2,3-1-2,-4-5 0,4 3-1,-2-4-2,1-1 1,0 0 2,1-3-1,2 0 2,-2 0-1,4-3 0,-5-4 0,3-1 0,-1-2 0,-7 3-1,4-6 3,-5 5 1,-2-5 0,-1-4 2,0 5-2,0-7 4,0 9-2,-1-1 3,-1 2-3,1 4-2,-1 1 0,2 4-2,0-2 0,0 2-1,0-1-1,-1 0-2,1-1-2,-2 2-5,2-1-12,-1 1-12,1-2-19,-2 2-16,2-2-9,-1 2-7,1 0-19,0 2-29</inkml:trace>
  <inkml:trace contextRef="#ctx0" brushRef="#br0" timeOffset="92337.2814">29327 4667 305,'0'0'45,"0"0"1,0 0-9,0 0-8,0 0-7,0 0-4,0 0-4,0 0-2,0 0-3,0 0-1,18-12 0,-15 3 2,-3-4 0,0 3 0,0 0 1,0-2-3,-1 7 0,-1 2 0,2 3-2,-1-2-1,1 2 0,-1 0-3,-5 0 1,3 0 1,-3 8 2,2 6-1,1-2-1,3 5-2,0-2-5,1-1-2,5-1-2,3-1-11,-2-5-19,2-4-30,3 7-41,-3-6-53,0 1-67</inkml:trace>
  <inkml:trace contextRef="#ctx0" brushRef="#br0" timeOffset="92657.2997">29573 4558 405,'0'0'58,"0"0"2,0 0-10,0 0-12,0 0-15,0 0-9,0 0-5,0 0-5,0 0 0,72 15-4,-61-3-1,0 3-2,-1 1 0,-5-2 0,0-2 1,-2-2 0,-2-1 3,-1-3-1,0-2 2,2 3 2,-2-7 4,0 1-1,-2 3 4,-2-3 3,1 1 3,-3-2 0,2 0-1,-3-7-3,-1-1-6,8-4-4,0-10-2,5 1-1,9-7-2,2 1-1,6 1-1,-1 0-10,1 2-5,0 2-20,-4 1-15,-4 3-26,-4 8-30,-3 2-45,-4 5-86</inkml:trace>
  <inkml:trace contextRef="#ctx0" brushRef="#br0" timeOffset="94076.3809">28612 5450 277,'0'0'16,"0"0"22,0 0 20,0 0 8,-49-82-5,42 77-16,-4 3-12,1-1-10,-2 3-9,-7 0-5,2 8-2,-2 4 1,0 5 1,3 3-1,1 1 0,1 5 1,0 3-3,4 1 0,1 6-4,2-4 0,3 3-1,4-3 2,0-1-2,6-6 2,5-1-2,1-7 1,5-3-1,-1-2 0,4-4 0,0-4 0,1-2 0,2-2 0,0-2 0,-3-7-3,3-3 3,0-5-2,0-2 0,-4-4 0,0-1-1,-2-5 0,-4-1 1,-2-5 0,-3-1 1,-2-5-1,-2 1 1,-1-1 0,-3-2 1,0 0 0,0 1 1,-1 1 0,-4 3 0,-2 2 0,-3 7-3,3 4 2,-1 8-1,1 6 2,0 5 0,3 3-2,-6 0 0,-2 3 0,-2 6 0,-5 9 0,4 7 6,5 4-4,2 8 6,3 4-2,4 3-1,1-1 1,0 3-5,9-4 1,0-3-2,3-2 2,2 0 0,1-3 0,1-2-2,-2-2 1,4-2-1,-1-2 1,3-3-1,-1-3 0,3-3 0,-1-2 0,1-2 0,0 0 1,0-5-2,-5 0 0,-3-3 1,-3 0-2,1-2 1,-1 0 0,0 0 0,4-7 1,-4-3-2,4-4 0,-5-3-1,-3-7 1,-1-1 2,-3-7-1,-2-3 2,-1-1-1,0-3 0,-7 5 1,-5 1 2,1 4 0,-2 6 2,4 9-1,-3 1 1,4 9-1,4 1 0,-7 1 2,6 2-2,-7 0-1,-1 2 1,6 10-2,-2 5 0,5 0-1,4 6-2,0 1 1,1 2 0,8 1 0,-2 2 0,2 0 0,1 0-1,1-4 1,1 0-1,1-4 0,0-1 1,3-2-1,-1-2 0,2-3 0,0-2 0,3-3-1,2-3 0,0 0 1,1-3 0,1-2-2,-1 0-1,1-7 0,-2-6-4,-1-3-1,-3-4 1,-3-1-1,-3-4 5,-4-1 1,-3-5 2,-5-1 1,0-2 0,-3-2 0,-4 6 2,3 8 3,-1 4 4,2 7 1,2 5-1,1 1-1,0 5-3,-2 0 0,2 0-1,0-3-2,0 3 0,0 0 0,0 3 0,0 16 2,0 11-1,3 13 0,0 5-1,2 3-1,-2 6-2,2 0 3,-2 3 0,1-2-2,1 2 3,-2-6-3,1-4-1,-1-6 2,-2-7-1,2-11 2,-3-5-2,0-7 1,0-9 0,0 7-1,0-8 2,0 0 0,-1 3 0,-5-7-2,-4-3 0,-4-8 0,-3-9 0,3-6 0,1-5 0,3-8-3,0-3 2,4-3 1,2-3-4,2-1 4,2 0-2,0 2 0,8 1 2,0 4-1,5 4 2,-1 4-1,2 7 1,-1 6-2,-1 6 1,-2 5-1,-1 3 0,-5 4 0,6-1-2,-4 4-1,4 0 1,4 2 0,-4 10 0,1 7 2,-4 3-2,-6 5 2,-1 1 0,-7 2 0,-5 1 1,-2-2 0,0-4 0,-4-1 0,2-8 0,5-4 1,-2-3-1,5-3 0,4-4-1,1 1-7,3-3-15,-3 0-24,-1-3-36,4-5-33,0-4-49,14 0-93</inkml:trace>
  <inkml:trace contextRef="#ctx0" brushRef="#br0" timeOffset="94372.3978">29483 5699 522,'0'0'6,"0"0"4,0 0 3,0 0-3,78-55-4,-62 40-9,-2-3-4,0 0-5,-5-1 0,-1 2 2,-7 2 4,-1-4 6,0 0 9,-4 1 6,-5 4 7,2 6 4,3 4 2,-5 1-2,-2 3-2,-3 7-1,-3 5-3,7 6-1,3 4-4,2 4-2,2 6-4,3-3-2,0 2-4,6-2-3,3-4-2,1-4 0,4-2-1,0-3-5,0-4-8,-4-2-17,4-3-32,-5-4-29,1-3-40,6 0-47,-4-5-28</inkml:trace>
  <inkml:trace contextRef="#ctx0" brushRef="#br0" timeOffset="94765.4203">29785 5552 572,'0'0'40,"0"0"-6,0 0-6,0 0-8,0 0-9,0 0-1,0 0-6,0 0-2,0 0-1,0 0-1,81 80-1,-80-77 1,2 0 0,-3-3 1,0 0 3,0 0-1,2 1 3,-1 1 1,-1-2 3,2 2 2,-2-2-1,1 1 1,-1-1-2,2 0-4,-2 2-1,1-2-2,-1 0-2,2 0 0,-2 0-1,1 0 0,3-10 1,1-5-1,-1-4-1,2-4 0,0-2-3,0-1 1,3-1 3,0 0-1,3 2 1,1 1 0,-3 9-1,-1 2 0,-2 6 1,-4 4-1,1-1 0,-1 4 0,4 2 1,3 8 0,0 5 0,-2 2 0,-2 3-1,-1 0 0,-1-1-2,-1-4-1,2 0-6,-1-6-4,0 1-10,1 0-14,2-3-14,-3 0-15,-1-4-11,3 4-15,-2-2-28,2 0-43</inkml:trace>
  <inkml:trace contextRef="#ctx0" brushRef="#br0" timeOffset="95480.4612">30327 5462 462,'0'0'57,"0"0"2,0 0-3,0 0-13,0 0-16,0 0-5,0 0-7,0 0-3,-82-48-5,67 64 0,3 3-4,1 2 0,4-7-2,4 1 0,2-1-1,1-4 0,0 7-2,4-5 1,2 0-1,3-2-1,0-3-2,-1-3-4,-2 0-3,-2 0-2,1-4 2,0 1 1,-1 1 4,7-2 1,-3 0 2,4-8 0,2-6 1,-2-3 0,-4-7 2,0-3 2,-4-3 0,-2-5-1,-2-4 2,0-4-2,-2-3 1,-4-1 1,0-1-4,-1 0 5,-1 6-1,-1 6 5,0 5 3,3 14 2,1 5 1,3 9-2,2 3-2,0 0 0,-4 0 0,-2 5 1,-1 10 0,-2 10 3,7 7 0,2 3-7,0 6 1,2 0-5,7 1-1,0-3 0,-1-1-1,2-2 0,-2-5-1,0-1 1,0-4-1,0-2-1,-1-4 0,-2-4 0,1-3-2,1-4-1,-2-2-2,3 1 1,1-4 0,0 0 0,2-4 4,3 0-1,1-8 1,2-4 1,-1-3 1,-3-4 0,0 2 3,-1-5-2,-1-1-1,1 1 0,1-4-1,2-2 0,4 3 2,-1-3 0,3 3 0,-2 0-1,1 6-1,-2 2-1,-7 6 1,-3 4-1,-5 5 1,-3 2 0,0 0 0,0 0 1,2 0 0,2 11 0,-2 5 1,-2 9 1,-6 2-2,-4 2 3,0-2-3,-3-1-1,1-3 2,2-3-2,0-4 1,3-3 1,0-1-3,1-6 3,-3 0-3,2 0 1,3-4 0,1 0 0,-2-1-2,2 3-5,1-1-14,-5 4-27,4-2-61,-2 5-131,1-1-54</inkml:trace>
  <inkml:trace contextRef="#ctx0" brushRef="#br0" timeOffset="96172.5008">31211 5243 635,'0'0'4,"0"0"9,0 0 7,0 0 4,0 0 1,0 0-7,-47 86-6,47-61-6,0 1-2,0 0-4,0-2 0,2-1-1,-1-6 0,2-1 1,-1-3-2,-1-8-1,0 2 0,-1-7 0,0 0 0,0 0 1,0 2 2,0-2 0,0 0-1,0 0-1,0-2-1,0-13 2,2-5 0,1-6 1,1 1 0,1 4 0,3 2 0,2 4 1,2 1-1,-2 4 4,3 5-4,-2 1 4,1 4 0,4 0-4,1 2 4,2 5-5,-3 3 0,-2 0-1,-2 2 1,-2-3-1,0-1 1,-4 0-1,0-2 1,0 0 1,-3-3 0,0 0 2,-3-3 2,0 0 0,0 0 2,0 0-2,2 0 1,-2 0 0,0 0-1,0-7 0,0-5-1,0-5-2,0 0-1,0-5-1,3 5-1,4 0 0,4 2-1,1 1 0,0 1 0,4 0 1,-1 1-1,0 0 1,1 0 1,0 2-1,2-2 2,-3 2-5,2 0 1,-5 1-1,0 4 3,-3 0 1,-5 3 0,6 2 2,-3 0 2,4 9 1,1 11-4,-3 6 5,-4 7-5,-2 6 2,-2 0 1,-1 3-3,1-2 2,3-2-2,1-8 1,-1-5-4,2-8-4,-3-10-18,6-5-35,2-2-49,5-12-74,4-5-104</inkml:trace>
  <inkml:trace contextRef="#ctx0" brushRef="#br0" timeOffset="97360.5687">27533 6720 497,'0'0'40,"0"0"3,0 0-3,0 0-7,0 0-8,0 0-9,0 0-6,0 0-1,0 0-4,-9-50 1,9 50-1,0 14 1,0 5 1,0 13-1,0 2 1,0 3 0,0 3 0,0-2 0,0-2 0,0-3-1,3-4-2,4-2-2,3-4 0,5-1-2,1-5 1,2-2-2,4-6 0,0-5-1,2-4 0,2-1 2,0-11-3,-1-7 1,-2-5 0,-4-5 1,-2-3 1,-2-7 1,-4-2 0,-4-3 2,-2 3-3,-2 1 3,-3 3-2,0 12 0,0 4 2,0 9 0,0 6-2,0 0 1,0 6 0,0-2-1,0 2-1,0 0 0,0 0 2,6 8-1,3 7 3,3 7-1,1 5 0,2 0-2,-2 1 0,1-3-3,-1 0 2,1-2 0,-3-1-1,0-5 1,-2-4-1,-2 0-2,-2-8 2,-3-2-2,1 2-3,-3-5 0,0 0-2,6 0 1,3-3 2,2-7 2,1-9-1,-4-3 1,-2-5 1,0-1 1,-3-3 1,2 3 2,-3-1-1,2 4 1,-1 7-1,-1 8 1,-1 5 0,-1 5 2,0-2-1,0 2-1,5 0 1,2 5-4,4 9 2,1 6-1,0 4 0,-1 1 2,-1-2-2,-1 0-3,1-1 3,-4-7 0,0-3 0,-3-4 4,-2-4-4,2 0 0,-3-4 0,0 0 2,0 0-2,1 0 2,-1 2-2,2-2 1,-1 0 0,2-10-2,0-6 1,1-5 0,1-4-1,2 3 1,0 0-2,5 2 2,1 6-2,-3 2-2,3 7 1,0 2-2,3 3 3,1 1 0,0 8-1,-1 6 1,-3 2-5,-1 4-4,1-4-3,-3 1-8,-1-4-6,-1-3-13,-2-4-19,-3-4-26,7-1-27,3-2-20,3-10-9</inkml:trace>
  <inkml:trace contextRef="#ctx0" brushRef="#br0" timeOffset="97772.5923">28618 6597 453,'0'0'64,"0"0"-4,0 0-6,0 0-15,-89 53-7,70-33-8,3 1-9,2 1-5,3-3-5,4 3-4,2-7-1,5 2-2,0 0 0,7-5-1,-2 2-1,6-3 0,0-2-2,-2-5-1,-2 1-3,3-5 0,0 0 0,0 0 2,5-8 5,-7-2 3,1-5 0,3-7 1,-7-3-1,1-4 1,-4-5 0,-1-2 1,-1-2-1,0-4 1,0-4 0,0-1-4,0-2 5,0 3-2,0 5 4,0 7 5,2 11-2,-1 10 2,1 8 0,-2 5-1,0-2-2,0 2-2,0 0-1,1 0 1,2 10 2,4 9-1,2 9 2,1 6-5,3 2 0,-1 1 0,-1-2-3,3 0 4,-3-3-6,1-3 0,-1-3-2,-1-4-9,0 0-6,-1-1-12,-1-1-16,-2-6-31,3 3-35,-3-7-85,-2 2-69</inkml:trace>
  <inkml:trace contextRef="#ctx0" brushRef="#br0" timeOffset="98392.6278">28873 6791 530,'0'0'46,"0"0"2,0 0-2,0 0-11,0 0-14,0 0-7,0 0-8,87-13-4,-70 1-1,-4-4-4,0-1 0,-2-1 1,-2-1 0,-3-1 1,-4-2 2,-2 0-3,0 1 2,-2 5 0,-2 3 1,-1 4 2,2 4 3,0 2-2,-4 3 0,-4 0 1,-1 9-3,-4 5 4,8-2 0,5 5-2,1 0-1,2 2 0,2 4-3,5-3 0,3-3-1,2 2-3,-2-4-5,0-3-11,0-1-19,-3-4-29,-4-6-23,2 2-21,-5-3-5,0 0 14,0 0 16,1 0 32,4 0 40,-2-2 39,2 0 46,1-6 24,-3 5 11,0-1-6,-1 1-16,1 1-19,0-1-17,1 1-15,5-3-11,-4 3-6,3-3-6,2 3-4,0-3-2,-1 2-3,2 1 0,-2-3 0,0 2 0,2-2-1,-3 1 1,1 1 0,-7 0 1,4-3 1,-2 3 1,-1-2 3,2-4 2,-4 5 3,1-1 0,-1 0 1,-1 5-1,0-1-4,0 1-4,1 0-2,-1-2-3,2 2 1,4 0 0,2 2-1,4 5-2,4 5-3,0 1-5,-3-1 1,3 0-2,-8-3 4,4-1 1,-6-3 5,-3-1 0,-1-1 4,-2-3 0,0 0 2,0 0 2,0 0 0,0 2 1,0-2-1,-4 0-1,-6-5-3,3-2-5,1-7-10,2-6-22,4-4-47,0-8-89,7 1-118</inkml:trace>
  <inkml:trace contextRef="#ctx0" brushRef="#br0" timeOffset="98916.6577">29353 6261 727,'0'0'10,"0"0"1,0 0 4,0 0 4,0 0-1,-9 102-5,12-73-6,1 0-2,2 0 0,0-4-6,1 2 4,-1-7-6,-2-3 1,1-3 0,-2-6-3,-2-4 0,2 1 0,-3-5 0,1 3 1,2-1 0,0 1 2,1 1 0,-2-4 1,4-8 1,-1-5 0,4-7 0,1-3-2,-1 2 4,0 1-7,-3 7 5,-1 6 2,1 0 1,-2 5-2,4 1 3,4 1 2,0 6 2,5 9 4,-4 8-6,1 7 2,-3 3-6,-1 8 0,-2 0 0,0 2-1,-1-1 0,-1-4-1,-1-1 0,-3-7 0,1-9 0,0-1-2,-3 0 2,1-3-2,1 8 2,-2-1 1,0 5 1,0 3-1,0 6 2,0 6 1,-2 6-3,-6 5 2,-2 1-4,-2 0-1,-4-3 3,2-7-2,-2-9 2,3-8-2,1-10-1,7-9-3,3-5-2,2-5-3,-4 0-1,-2-8 4,-4-8-1,3-7 5,2-5-1,4-3 2,1-4 0,0-5 2,1-6-5,4-3-2,2-6 1,4-2-6,1-5-2,4 2-12,-2 3-21,2-1-39,-1 8-62,-1 4-131</inkml:trace>
  <inkml:trace contextRef="#ctx0" brushRef="#br0" timeOffset="99120.6694">29714 6679 631,'0'0'16,"0"0"4,0 0 2,0 0-3,0 0-8,0 0-7,0 0-5,39 80-3,-36-70-2,0-1-5,3 1-1,-5-5-5,1 0-8,-2-5-10,0 0-16,4 0-21,3 0-27,1-12-31,3-4-22</inkml:trace>
  <inkml:trace contextRef="#ctx0" brushRef="#br0" timeOffset="99596.6966">29821 6553 412,'0'0'69,"0"0"-5,0 0-10,0 0-10,0 0-11,0 0-9,0 0-3,0 0-9,84-31-3,-71 31-4,6 0-4,0 0-1,-8 0-3,8 0 0,-9 2-1,3 0 0,-1-1 0,1-1 0,6 0 0,-1 0 3,3-5 0,-6 1 3,0 0-1,-4 0 0,1 1 1,0 2-1,-1-1 0,1 2 0,-1 0 0,1 0-1,-8 0-1,7 0-2,-5 0 1,0 0-1,5 0-1,-7 0 0,4-4-1,1-5 3,-3-5 2,0-6 7,-3 0 3,-3 1 1,0 0 3,0-1 1,0 8 2,0-1 1,0 9-3,0 4-5,0-2-3,-3 2-3,0 7-1,-1 17 2,-1 13 3,5 17 0,0 10 4,9 9-3,5 5-4,2 3-1,2 0-6,-1 1 2,-1-2 0,-4-5-5,-1-5-2,-5-8-11,-3-8-8,-3-4 2,0-12 5,-8-6 10,-3-7 9,1-12 2,-1-2-2,3-6 2,4-4 0,-7-1 0,3-1-1,-4-11-3,1 0-8,5-8-22,0-3-58,6-4-113,0-12-106</inkml:trace>
  <inkml:trace contextRef="#ctx0" brushRef="#br0" timeOffset="100103.7256">31026 6539 524,'0'0'43,"0"0"-7,0 0 3,0 0-7,0 0-7,0 0-7,0 0-8,0 0-1,0 0-5,-51-33 5,35 56-2,0 4 2,3 5 2,-1 1-2,2 0-1,3-2-4,0-3-2,4-9-2,2-6-1,3-4-1,0-2-1,0-1-4,0 1-5,0-7-6,8-4-6,4-9-6,4-7 0,2-4 4,-1-7 8,-3-1 11,2-2 7,-4-4 6,-2-4 0,1-2-3,-2-1 5,-1-3-5,-1-1 4,0 5 3,-3 4 1,1 10 3,-4 7 3,1 10-2,-2 8-5,1 1-4,-1 4-1,0 16 5,0 13 5,0 13 1,0 12 1,0 3-2,0 4-7,0-1-1,3-4-5,3-3-3,2-7 0,2-5 0,2-7-1,1-3-3,-3-11-2,-1-3-7,-2-7-8,-3-2-11,2 1-32,-4-6-61,3 2-106,-2-2-62</inkml:trace>
  <inkml:trace contextRef="#ctx0" brushRef="#br0" timeOffset="100811.7661">31387 6527 564,'0'0'14,"0"0"14,0 0 3,0 0 10,-91 34-8,72-17-12,3 4-5,3 0-12,3 2 0,4-2-3,2-4-1,2-2 0,2-2 0,0-1-1,0 0-1,5-3-1,1 3-8,1-9-3,3 2-9,-1-5 2,4 0 8,0-1 1,1-8 10,-2 2 1,-1-3 3,-3 5 6,1 0 2,0 1 6,2 4 4,1 0 0,0 3-3,1 10-4,0 0-3,-6-1-5,1 0-2,-4-3-3,-1-6 0,1 4-4,-1-4-6,0 0-8,0 1-10,-2-4-11,2-3-6,2-6 3,-1 1 6,-3-6 12,2-6 12,-3 8 8,0-10 5,0 3 5,0-1 2,0-6 4,1 0 1,1-1 3,2 0 1,1-1 3,1 3 0,1 2-1,-2 6 2,1 4-9,-1 3 0,-1 1-4,0 2-3,-1 4-1,0 0-2,-3 3-1,0-2 0,0 2 1,2-2 0,-1 2 1,2 0 0,-2 0 0,1-3 1,-2 3-3,1 0 0,-1 0-1,0-2 0,1 2 0,-1-2-1,0 2 0,2-1 0,-2 1-2,0 0-1,1-2 0,-1-5-3,0 2 1,0-9 2,0-4 3,-4-1 2,0-4 2,0 4 3,2 2 1,1 6 2,-1 4 3,2 2 0,0 5-1,0-2 0,0 2-2,0-1 1,0 1-1,0 0 2,3 11 0,7 14 1,2 8-5,0 5-1,-3 3 0,-1 0-7,-2 0 3,-1-2-3,1-3-4,-3-2-1,-2-2-9,1-11-7,-1 1-11,-1-7-11,0-3-24,0 1-30,0-7-69,0 4-113</inkml:trace>
  <inkml:trace contextRef="#ctx0" brushRef="#br0" timeOffset="101217.7893">31466 6711 614,'0'0'13,"0"0"2,0 0-1,0 0-1,82-61-9,-55 49-7,2 1-7,3 0-4,0-3-1,1 2-2,-1 0 1,-2-3 3,-2 3 1,-4 0 7,-7 2 7,-5 2 10,-5 2 13,-4 3 4,3 0 3,-6 3-7,0-2 0,0 2 2,-13 8-1,-5 6 6,-6 10-10,2 1-8,4 1-3,4-1-6,4-2-2,2-7-3,6 1 0,2 0-2,0-6 0,0 1-3,5-4-4,4-3-6,0-1-8,2-4-3,4-2 0,-2-10 9,6-3 5,-4-2 7,-3 2 5,0-4 2,-3 6 4,-2 0 5,-3 8 3,-1 1 3,0 1-2,2 3 0,4 0-3,5 7-4,3 3 4,0 1-4,5 1-1,-1-2-2,3 1-8,3-3-7,-1-7-12,2-1-19,1-1-32,-5-10-45,-1-1-63,-5-2-99</inkml:trace>
  <inkml:trace contextRef="#ctx0" brushRef="#br0" timeOffset="101321.7953">32208 6619 568,'0'0'42,"0"0"-19,0 0-12,0 0-12,0 0-40,-21 87-113,6-73-126</inkml:trace>
  <inkml:trace contextRef="#ctx0" brushRef="#br0" timeOffset="101636.8133">30122 7420 766,'0'0'3,"0"0"0,0 0 6,-78 2 7,72-2-1,6 0-1,-3 0-4,9 0-4,16 0-3,17 0-2,16 0-2,12-2 1,12-1-2,13-1 3,17-2-2,12-3-1,12-1-2,10-3-4,6 1 1,1 0-2,2 1-3,-6 2-3,-8 1-5,-11 3 3,-13 2-2,-15 3-5,-16 0-8,-15 0-9,-14 3-2,-15 2 5,-13-3 10,-13 1 7,-7-3 8,-6 0 5,0 0-5,0 0-32,0 3-87,-11-3-106</inkml:trace>
  <inkml:trace contextRef="#ctx0" brushRef="#br0" timeOffset="101800.8227">32675 7245 843,'0'0'-5,"0"0"-15,0 0-27,0 0-53,0 0-105,0 0-105</inkml:trace>
  <inkml:trace contextRef="#ctx0" brushRef="#br0" timeOffset="111632.385">11590 12939 117,'0'0'39,"0"0"1,0 0-1,0 0 1,0 0-2,0 0-2,0 0-5,0 0 0,0 0-3,-3-39 0,3 39 0,0-2-3,-1 0-3,1 2-3,-2-3-5,2 3-2,0 0-3,-1-2-4,1 2-2,0-2-3,-3 2-2,3 0 1,0 4 0,-1 13 1,1 12 0,0 10 1,0 3-3,1 3 2,6 4 1,1 2-3,0 4 5,2 3-4,2 5 1,0-2 2,0 3-2,2-2 1,0-5-2,-2-1 1,2-5-1,-3-2 2,0-6 3,2-2-4,-5 0 3,1-7-4,-2-4 2,0-5 1,-2-9-1,-2-7 0,0-2 0,-2-2 2,1 0-1,-1-1 0,-1-4 0,0 0-2,0 0 2,0 3 2,1-3 1,-1 2 2,0 0-2,2-1 0,-2 1 1,0 0 1,1-2 0,-1 1 3,0-1-2,0 2 0,2-2 0,-2 0-1,0 0 0,0 2-2,0-2 0,1 0 0,-1 3-2,0-3 1,0 0 2,0 0-2,3 0 0,-3 0 1,0 0-3,0 2 1,1-2 0,-1 0 0,2 0 1,-2 0 0,1 0 0,5 0-2,-1 0 0,5-2 0,5-3 1,-4 2-3,6-1 1,1 3 1,0-1-1,7 0 2,-1 2-1,-2-3-1,0 2-1,1 0-1,-3-2 2,2 1 1,1-1-1,0-1 1,3 4-2,-1-3-1,2-1 5,2 3-1,0 1 2,3 0-1,1-2-1,0 2-3,5 0 1,-4-2 0,3 2 2,-1-3 1,0 1-2,3-1-1,-2-2-1,1-2-1,0 3 3,2-1-2,-2-2 2,1 1 0,1 0-1,-1 0 2,2 0-2,2 2 0,-2 1 1,-2-1-1,1 1-1,-2 2 2,-1-1-2,-2 1 1,-2-2 0,2 0-2,0 0 2,-2-1-1,0 2 3,-1-3-2,-2 2 0,2-2 2,-2 2-2,2 1 0,0 0 0,0 1-1,0-1 1,0 2-1,-2 0 1,-1 0 0,-2 0-1,1 0 2,-2 0-1,0 2 0,-3 1 0,2 1-1,-1 1 1,1-2-1,-1 1 2,1-1-1,2-2 0,1 3 1,-1-4-1,2 0 0,2 0-1,-1 0-2,0-5 3,1 2-1,-1 0 1,0 0 0,2 0-1,-1 1 0,-1 2 2,0-1-2,1-1 2,-2 2-1,-2 0 1,0-2-2,-1-1 0,0 0 2,-4-1-1,3-3 0,-2 1 0,0 2-1,-3-3-5,2 2 6,-9 0-5,4 2 5,-6-1 1,1 3-2,0-1 0,-2 0 0,3 2 0,-7 0 0,4 0 1,-3 0 0,-1 0-1,0 0 0,-2 0-2,1 0 2,-1 0 0,3 0 1,-7 0 0,0 0 0,0 0 0,1 0 0,1 0-1,-1 0 0,1 0 4,-1 0-4,1 0 0,-1 0 0,1 0-5,-1 0 6,1 0-2,-1 0 1,1 2 0,3 0 0,1-1 2,0 1-2,-2 0 3,-4-2-4,0 0-2,0 0 3,2 0 0,-1 1 1,1-1-1,-1 0 0,0 0-2,1 0 3,-1 0-1,1 0 1,5 0-1,-3 0 1,1-1-1,0-4 0,-2 1 1,2-3-1,-1-1-1,-1-1 1,0-6-1,0-2 1,-2-5 1,0-2-1,1-2 0,-2-1 1,0-5 0,0-2-1,0-2 3,0 0-3,0-3 0,-3 3-1,2 0 0,-1 1 0,-1 0 0,2 3 0,-2 1 1,2 1 0,1 1-2,-2 2 4,2 1-4,-1 0 4,-1-1-2,1 0 0,-1 0 0,1-2 0,-1 0 1,1 1-2,-2-1 1,2 1 0,-2 0 0,1 3 0,-1 1 2,0 1-2,1 1-2,-1-2 2,0 2 0,1-2 0,0 4 2,-1 3-3,0-1 2,1 0-2,-1-1 2,2-1-2,-1 1 0,1 7 0,1-2 0,-2 1 5,2-1-5,-1 0 4,1 0-5,-3 2 1,2 0 2,1 2-1,-1-1 0,-1 1-1,1-1 2,-1 1-2,1 3 1,-1-3 0,2 3 0,-1-5 1,-1 2-1,1 3-1,1 2 1,-2 0 0,2 0-1,-1 0 2,1 2 0,0 3-1,0-2 0,0 2-2,0-3 2,-2 3 1,2-2-1,0 0 1,-1 2-1,1-1-1,0 1 1,-2-2 0,1 2 0,0-1 1,-6 0-1,1-2 0,-6 0 0,1 1-1,-2 0 1,-8 2 0,2 0-1,-7 0 0,3 0 0,-1 4 2,2-1-1,-3 1 0,1-1 1,-1 0-2,1 2 2,0-2 0,0 1-1,-1-2 0,1 1 0,-2-2-2,0 1 2,0 0 0,0 1 0,-2-1 1,1 1-1,-1 1-1,1 3 0,1-1 1,-1 2 0,-1 1 1,-2 0-2,-1 1 1,1 0-1,-2 1 0,0 0 2,1 0-3,-3-2 2,2 0-2,-1-1 4,0-2-3,-2 0 4,2-1-2,-2-1-1,-2-1 0,2 0 0,2 0 1,1-1 0,0 3-1,3-3 1,2 1-2,-1 0 1,4 1 0,0-1 0,0 1 0,1-1-1,0 0 0,1-1 1,-3 0 0,1 0 0,1-1 2,-2 1-2,2 0 0,-3-1 0,1 1 0,-2 0 0,-2 1 0,-1-1 0,-2 5-1,0-2 1,2 0 0,1 2 0,0-3 0,3 0 0,0-2 0,3 1 1,5-1-1,-2-2 1,3 0-1,2 0 1,-5 0-1,-2 0-1,2 0 1,-6 0-1,3 0 1,-2 0 0,-1 0-1,0 1 1,0 3 1,0-2-2,2 3 2,-2 0-2,0 0 0,0 0 1,0-1 0,0 0 0,2 1 1,0-1-1,-1 0 0,1-1 1,8 0-1,-4-2 1,1 1-1,6-2 0,-9 0-1,10 0 1,-2 0 0,1 0 1,0 0-1,-1 0-1,2 0 0,-1 0 1,7 0 0,-4 2 0,4-2 0,-1 0 0,-5 1 0,7 1 0,-1-2 0,-6 1-1,7-1 3,-7 1-2,1-1 0,5 0 1,-6 2-2,5-2 1,-6 0 0,1 0 0,5 0 0,-3 0 0,6 0 0,-2 0 0,0 1 0,0-1-1,1 0 1,-6 2 0,0 0 1,7-2 0,-7 0-1,5 0 0,-6 0-2,0 0 2,-2 0 0,2 0 0,0 0 2,-2 0-3,2 0 0,0 0 1,0 0 0,2 1 0,3-1 2,2 2-3,-1-2 1,2 1 0,-2-1-1,2 2 1,4-2-1,-2 0 1,2 0 1,-1 0-1,-2 1 0,2-1 0,-1 0 0,1 2 0,-1-2 0,1 0 0,-1 0 1,1 1-1,0-1-1,-1 1-1,1-1-1,-2 7 2,0 3 1,-2 1 0,1 5 0,3 3 0,-1-7 0,2 10-2,0-3 2,0 1-1,0 7 2,0-1-2,2 1 1,3 2 0,0 2-1,-1-1 0,1 3 2,-1 1-2,0 0 1,2 2 3,-2-1-6,-1 2 6,1-3-4,-1 0 0,-1-2 2,1-1-2,0-3 2,0-2-1,0-2 0,1 0 0,-1-10-1,-1 3 0,1 0 2,0 1-1,2 6 0,-1-2 0,1 0 0,0 3-1,-1-1 2,1 1-2,-1 4 2,-1-4-1,1 0 0,-1 2 0,0-5 0,3 0 4,-2-1-6,-1-4 4,2-2-2,-1 0 0,-1-7 0,1 8 0,-1-7 0,1-2 0,-1 3 1,1-1-1,-1-1 0,0 4 1,2-4-1,-4-3 0,2 4 0,-1-4-1,-1 0 0,2-1 1,-2-1 0,0 2 1,1 0-1,-1-1-1,-1-4 1,0 0 0,0 0 0,2 1 0,-1 1 0,4 1 0,-1-1 1,4 3-2,0 0 1,-1-1 0,5 1 0,-2-2 1,4 0-1,4 1 1,-7-3-1,9 0-1,-2-1 1,2 0 0,5 0 0,-3-2 2,1-3-2,1 0 0,1 0 0,1-2 0,0 0 0,0 4 1,1-4-1,1 2 0,-1 3 0,1-1 0,-1 1 0,0 0 0,-1 1-1,-2-1 1,2 0 0,-2 2 1,1-3-1,-1 3 0,1-2 0,-2-1 0,2 1 0,-1 0-1,1-3 1,-3 2-1,2-1 1,1-1 0,-2 2 0,1-1 1,0 1 0,0-2 0,1 1 0,1 0-1,0-1-1,0 2 1,-3-1 0,2-1 1,1 2-1,-3 0 0,1 2 0,-2-1-1,1 1 2,0 1-1,-7-2 2,3 2-2,2-2-1,-1 1 3,7-1-2,-1 1 1,-2-1-1,1 1-1,-3 0 1,2-1 0,-1-1 1,0 1-1,-1 1 2,3-3-3,-1 2 1,1-1 1,1 0-1,1 0 2,1-2-3,0 3 1,2-2 0,-1 0 1,1 0 0,-2 0-5,-1-2 7,1 1-7,-2 0 5,-1 1 0,0 3-1,-2-1 1,2 2-2,-1 0 1,-1-2 0,-1 2-1,-4 0 2,0 0-1,1-3 2,0 2-2,5 0 0,-7-1 0,1 1-2,2-1 3,-1 0 0,7-1-1,-3 1 1,0 2-1,-1-3 1,1 3-1,2 0 0,-1 0 0,0 0-1,0 0 1,-5 0 0,0-2-1,1 2 1,0-2 1,-1 1-2,1-1 1,-1 0 0,-6 2 0,7-3 3,-1 1-4,0 2 1,-2-3 1,1 1-3,-1 0 3,-4 2 0,6 0-1,-6 0 0,1 0-1,5 0-1,-6 0 1,6 0 2,-2 0 0,-5 0 0,7 0-1,-1 2-1,-8 0 1,8-1 0,-5-1 1,0 0-2,1 2 0,-1-2 1,2 0-1,-4 0 3,4 0-2,-5-2-1,2 1 1,-8-1 0,3 2 0,-7 0 2,4 0-2,2 0 1,0 0-1,0 0-1,-6 0 1,0 0 1,7-2-1,-1 2 0,0 0 0,4-1-1,-3 1 1,-1-2 0,4 0 0,-4 2 1,0 0-1,1 0-1,-3 0 1,2-3 0,-2 3-1,2 0 2,-6 0-1,5-2 0,0 2 0,-1-2 1,2 2-1,-6 0 0,0-1 0,0 1 0,2 0 1,-1 0 2,1-2-2,-1 2 0,0 0 1,1 0-2,-2-1 0,1 1 0,-1 0 0,2-2 1,-2 2-1,1-2-1,2-3 1,-2 0 0,2-5 1,0-7-1,-3 0 1,2-6 0,-2 1 0,0-4-1,-2-1 0,-4 0-3,1-1 2,-1-1 1,2 2 0,-1 0 2,1 0-2,-2 1-2,1 1 3,-1 1-1,1-2 0,-2 2 3,1-1-3,-1-1 0,0-1-2,1 2 2,-1-3-2,-2 2 4,0 3-1,1-3 0,-1-1-1,-2 0 0,0 2 1,1 0-1,0 3 3,1 0-3,2 1 0,-1-1 0,0 2-2,0 1 2,0 2 2,0 1-4,1 1 2,-1 0 2,1-2-4,-3 0 4,3 0-2,1 3-2,1-1 2,0 1 0,1 2 2,-1-4-2,2 6 0,0-2 0,0-1 0,2 1-2,-1 2 4,1 3-2,0-3 0,1 4 0,0 0-2,0-4 0,0 3 2,0 2 0,0-7 1,0 0 0,0 2-3,1-7 6,2 0-8,-2 5 8,2-3-4,0 4 0,-3 7 0,2-1 0,-2-1-2,0 2 4,0-3-2,1 4 1,-1 3 2,0-3-2,0 3-2,0-7 2,0 0-2,0 2 1,0-1 3,0 6-3,0-1 0,0 1 0,0-3-3,2 3 2,-2-2-2,0 0 0,0 1 0,0-1-2,0 0-3,0 1-6,0-1-12,0 2-11,0-4-28,-2-1-55,-5-5-180,-5-7-10</inkml:trace>
  <inkml:trace contextRef="#ctx0" brushRef="#br0" timeOffset="116320.6532">15442 11656 161,'0'0'41,"0"0"-2,0 0-1,0 0-1,0 0 2,0 0-3,0 0 2,0 0-5,0 0 0,4-12 0,-4 10-6,0 2-3,0-2-3,0 2-3,0-1-5,0 1-6,0 0-6,-3 0-1,-10 1-2,-1 9 0,-6 4 3,0 2-2,0 1 2,-1 3-1,-2 2 0,-1 4 3,-3 3-4,-1 3 4,0 2-3,-1 2 1,0 3-1,-2 2-1,1 2 2,-2 4-2,0-1 3,1 2-2,2-7-1,3 1 1,3-6 1,2-4-2,5-4 3,6-11-2,0-2 1,6-6 0,1-6 0,2 1 1,1-4-1,-2 0 1,2 0 1,0 1 0,-1-1 3,1 0-3,0 2 1,0-2-3,-2 0 0,2 0-1,-1 0 1,-2-12-1,-2-8-1,-2-7 0,0-5-2,1-1 3,-1-3 0,0 0 0,-2 3 0,2 0 0,1 5-2,2 8 3,1 1 0,1 9 2,0 3 0,2 2-1,0 5-1,-2 0 0,2 0-1,0-2 0,0 0 1,0 2-2,0-1 1,0 1 1,0 0 0,4 10 1,4 9 1,0 5 0,1 1 1,1 4-2,-1 0 2,0-1 0,2 4 3,1-5-2,-2-2-1,1 0 0,-2-3 0,-2-3-2,-1-4 2,1-3-2,-3-4-1,-2-6 2,2 6-1,-2-4 1,-1-1 1,2 1-3,-3-4-1,0 0 1,0 0-1,6 1 0,-1 3 0,4-3 0,0 1-1,2-2 0,1 0-1,0 0 0,2 0-4,1 0-2,-1 0-6,1 0-12,-1 2-16,-2-2-33,6 3-71,-6-1-123</inkml:trace>
  <inkml:trace contextRef="#ctx0" brushRef="#br0" timeOffset="151636.6731">22007 1714 218,'0'0'21,"0"0"1,0 0 1,0 0-2,0 0-3,0 0 0,0 0 1,0 0 3,0-13 0,1 12 3,-1-1-2,0 0 2,0 1 0,0-1-5,0 1-4,0 1-3,0-2-8,0 2-2,0 0-1,0 2 1,0 11 1,-1 10-1,-1 11 0,1 1 9,1 8-3,0 3 0,0 4-1,3 4-10,1 4 1,1 3-1,-2 2 1,0 1-3,1-2 2,-3 0-2,0-5 2,-1 0 7,0-1-2,0-2 5,0-4-4,0-4-4,0-1 0,0-3 0,0-2 0,2-1 1,1-1 1,-2 0 1,1-1-1,-2-2 1,1-1 0,-1 0 1,0 0 2,0-3 2,0 1-3,0 0 2,0-2-4,0-1 0,0-1-1,0-1 0,0-2 2,3 0-1,-1 0 4,1 0-2,-2 0 2,1-1-1,-1-2-1,0 1 0,1 1 0,-2-1-1,1 2 1,-1 1 0,0 1-1,0-2-1,0 2 2,0-8-3,0-1 3,0-4-2,0 1-1,0-1 0,0 1 2,0-2-4,0-6 3,0-2 2,0-1-4,0 3 4,0-1-4,0 1-4,0-7 1,0 0 1,0 0 1,0 0 2,0 2-3,0-1-12,0-1-17,-4 0-32,-3-11-47,-7-13-100,-3-5-71</inkml:trace>
  <inkml:trace contextRef="#ctx0" brushRef="#br0" timeOffset="153567.7836">21917 1540 267,'0'0'27,"0"0"6,0 0-2,0 0-9,0 0-6,0 0-4,0 0-1,0 0-1,0 0-1,0 0-2,-1-11 1,1 10 4,0 1 1,-2-2 4,2 2 3,0 0-2,-1 0 1,1 0-3,-2 0-3,2 0 1,-1 0-1,1 0-4,-2 0 1,2 0-5,-1 0 1,1 0-1,-1 0-1,1 0 1,0 0-1,0 0 3,-2 0-1,2 0 1,0 0 0,0 0 0,0 0-2,-1 0-3,1 0 0,0 0-2,0 0 0,0 0 0,0 0-1,0 0 1,0 0 1,0 0-1,0 2 2,0-2 0,0 1-1,4 1-2,0-1 2,2 1 1,3 1 0,-5-2 0,2 1-1,-2 1-1,-4-3 2,3 1-1,2 1 0,-1 0-1,0-1 0,-4-1 1,3 2-1,3-1 2,-2 0-2,1 1 1,0-2 1,6 0-2,6 0 2,4 0-1,-1-4 1,1-1 0,2 2-1,0-2 0,2 1-1,3 1 0,0 0-1,3-1 1,-1 1 1,2 1-2,1-1 2,-1 1-1,2 1 0,0-1 1,-1 0 0,2 2-2,0-4 1,1 1 0,0 2 1,3-3 1,-2 1-3,3 1 1,0-1 0,-1-1-2,3 1 3,3 1 1,-2 2-2,3 0 0,-1 0 0,0 0 0,-2 0-1,1 0 2,-1 0-2,-1 0 2,1 0-2,-1 0 1,-2 0-1,1 2 0,-2-2 1,1 0 0,1 0 1,0 0-1,1 0 1,2 0-1,0 0 0,-1 0 0,-1 0 0,-1 0-1,2 0 1,-1 0 1,0 0 0,0 0 0,-2 2-1,2 3 0,-3-5 0,2 5 0,2-5 0,1 0-1,0 0 1,1 0-1,3-5 2,0 0 0,-1 1-2,0-1 1,2 2 1,-2 1-1,0-1 0,-1 0 1,-3-1-1,-1 0 0,-1 1 0,-2 1-1,-2-1 1,2 3 1,-3-2 0,1 0-1,-3-1 1,1 1-1,0 2 0,2 0 0,-1 0 0,2 0-1,1 0 1,3 0 0,-1 0 0,1 0 0,2 0 0,0 0 1,0 0-1,1 0 0,0 0 0,-3 0 0,0 0-1,-3 0 2,-3 0-1,2 0 1,-2 2-1,1 0 1,1 1 0,0-1-1,1 1 0,3-3-1,-2 4 1,5-4-1,0 1 1,4-1 1,0 0-1,5 0 0,-1 0 0,2 2 0,-3 0-1,2-2 1,-3 0-1,0 0 1,-5 0 0,0 0 1,0 3 0,-2-2-1,0 2 0,2 0-2,-1 0 2,0-1 0,2 0-2,1-2 3,-2 3-1,2-3-1,0 0 2,-1 0-1,0 2 0,0-2 0,0 0 0,0 0 0,1 0-1,0 0 1,-1 0 0,1 0-1,0 0 1,-3 2 1,-1 1-2,0-1 2,-1 3-1,-1-3-1,0 1 1,0 0 1,0-1-2,1-1 1,-1-1 1,4 0-1,-1 0 1,4 0-1,1-4 0,3 0 0,1 1 0,0 1 0,0-1 0,3 1 1,-1 2-2,0 0 2,-1 0-1,-4 0 0,1 0 0,-2 0-1,-2 0 0,1 0 1,-1 0-1,-3 0 0,-2 0 1,2 0 0,-3 0 1,1 0-1,-2 0-1,0 0 0,-1 0 0,-1 0 1,0 0 0,1-2 1,-1-1-2,2 1 1,1-1 1,-3-1-1,-2 3 0,0-1 0,-2-1-1,-3 1 0,-1 2 1,-1 0-1,-4 0 1,2 0-1,-1 2 1,-1-1-1,0 1 1,2 0-1,-1-2 2,1 0-2,0 1 1,1-1 0,2 0-1,0 0 1,3 0-2,-1 0 1,2 0 1,0 0-1,-1 0 1,1 0-1,1 0 1,-3 0 0,1 0 0,-1 0-1,-1 0 1,-2 0-1,0 0 1,-1 0-1,3 0-1,0 0 0,4 2 1,4-2 1,4 0 1,5 2-2,-1-2 0,1 0-1,-1 0 0,-1 0-1,-2 3 2,1-1 0,-2 1 0,-1 1 0,-5 1-1,-5-3 1,-4-1 0,-7 3 1,-5-3 0,-6-1 0,-5 0 0,5 2-1,-7-1 1,1-1 1,0 1-1,-5-1 0,0 0 0,0 0-2,1 0 1,1 3 0,4-3-2,-2 4 0,5 0-5,2 0-14,-2 1-20,5 4-38,-5-4-44,-2 8-101</inkml:trace>
  <inkml:trace contextRef="#ctx0" brushRef="#br0" timeOffset="155879.9158">22094 3629 397,'0'0'27,"0"0"6,0 0 0,0 0-1,0 0-9,0 0-6,0 0-5,0 0-3,0 0-1,0 0-4,-9 0 2,6 0 1,3 0 0,0 0 1,0 0 0,0 0-1,0 0 0,0 0 1,3 0 2,10 0-1,7 0 0,6 0 0,6 0 1,0 0 0,4 0 1,5 0-4,5-1 0,2-1-1,5 0-2,3 2 2,4-3-3,3 3-1,5 0-1,3-3 1,4 3-2,1-1 2,3 0-1,2-1 0,-1 1 0,2-3-1,0 1 1,-1 2 1,3-2 0,0 2 1,3-3 0,2 2-1,1-4 1,2 2 0,2-1 0,2 0 3,1 3-5,0-3 0,1 3 0,-4-1-2,-3 0 2,-2 3 0,-3 0 0,2-1-1,-1 1 1,1-1-1,-1-1 1,-1 1 0,3-1 1,0-1 0,1-1-2,1-1 1,-2-1-1,1-2 0,-3 1 2,-2 1-2,1 1 1,-3 1-1,-1 1 0,0 1 1,-1-1-1,-4 2 0,-1-1 0,-3 2 0,-3 0 1,-2 0-1,-1 0 1,-1 0-1,1 0 0,0 0 0,3 0 1,0 0 0,3 0 1,1-2 0,4-1-2,2-1 1,0 0-1,3-1 1,-3 0 2,0 1-2,-3-1 1,-2 0-2,-5 3 0,-4-1 0,-1 0 1,-3 1-1,-1 2 1,1 0-1,-1 0 0,1 0 0,0 0 1,-1-1-2,1-3 2,0 4-1,-1-3 0,0 2 0,-2 1 0,0 0 0,0-1 0,2 1 0,-2 0 0,2 0 0,0 0 0,3 0 1,-1 0-2,1 1 1,1 3-1,2-1 1,-2-1 0,1 1-1,-4 2 1,0-4 0,-3 2 0,-1-3 1,-1 3 0,-1-3-1,1 0 1,-4 0-1,0 0 1,-3 0-2,-3 0 1,-2 0 1,-1 0-2,-5 0 1,-3 0 0,-4 0-1,-2 0 1,-2 0 0,-3-3-1,0 1 2,1 2 2,1 0-1,-2 0 1,1 0-2,-1 0-2,-2 0 1,-7 0-1,3 0 0,1 0 1,-3 0 0,8 5 0,-5-5 0,-6 3 0,2 0-1,2 0 1,0-1-1,7 1 1,-3-2 0,1-1 1,0 0-1,-1 0 0,0 0 0,1 0 0,-2 0-1,1 4 2,-3-1 0,-4 0-1,2-1 0,1 0-3,0 1 3,-1 0 0,0 0 0,-7-1 0,1-1 0,0 1 2,-5-2 2,6 0 0,-7 0 0,2 0 0,-1 0-3,-6 0 0,0 0 1,0 0-3,2 0 2,-1 1 0,1-1 1,-1 0 0,1 0 0,-1 0 2,0 0 0,1 0 0,-1 0 0,1 0 0,-1 0 0,1 0 0,-1 0-1,2 0 0,0 0-2,0-4-2,0-7 0,-1-4 1,0-4-1,-2-3 3,0-3-2,0-1-1,0-1 1,-4 0 0,-2-3-2,-3-3 2,1-3-4,-1-4-2,-1-3 7,3-4-6,-1-4 5,1 0 3,-3 0-4,1 3 2,2 0-1,-2 4-1,-1 3 2,1 2 1,1 3-2,-1 2 2,3-1-5,1 2-6,0-2 6,2 2-5,0 0 8,0 2 0,-1-1-1,2 1 2,-1 1-2,0-1 3,1 3-3,1 1 1,-1 0 1,1 0 0,1 0-1,0 1 2,0 2-2,0 6 0,0-2-1,0 2 2,0 4-2,0-7 2,0 10 0,0-4-1,0-4 1,0 9-1,3-9-1,-2 2 2,2 5-1,-1-6 1,-1 7-1,1-1-10,-2 0-4,1 0 1,0 0 1,-1-1 12,3 1 0,-3 2 0,1-2 0,-1 1 1,0-2 0,0 1 0,0 2 0,0-2 1,0 0-2,0 0 0,0-1 1,0 1-1,0 2 2,0-3-2,0 1 0,0-3 0,0 1-1,0 1 2,0-1-2,2 2 2,-1 0-1,1-2 0,-1 3 2,1-2-1,-1 1-1,-1 6 1,2-5-2,-1 5 2,-1 0 1,2 0-2,-2 0 1,0 2 0,0-3-1,1 3 0,-1 4 0,0-1-1,0 1 2,0-7 0,0 0 0,0 0 0,0 4-1,0 3-1,0-7 1,0 1 1,0 0 0,0 1-2,0 5 1,0-2 0,0 2 0,0 0 1,0-3-1,0 3 0,0-2 1,0-5-1,0 2 0,0-2 1,0 3-1,0 4 0,0-2 0,0 2 0,0-2 0,0 2 0,0-2 1,0 1 0,0-1 0,0 0-1,-1 1-1,1-1 1,0 0-2,0 2 2,0-1 0,0 1-1,0-1 1,0 1 0,0-2-1,0 2 1,-2-1 1,2 1-2,0 0 0,0-2 1,0 2-1,0 0 0,0 0-1,0-1-4,0 1-6,0 0-8,0-2-25,0 2-38,5-1-194,7-7-42</inkml:trace>
  <inkml:trace contextRef="#ctx0" brushRef="#br0" timeOffset="166996.5517">26526 1898 78,'0'0'34,"0"0"2,0 0 0,0 0-7,0 0-14,0 0 2,0 0-2,0 0-2,0 0 0,-7-48-1,5 43-8,0 0 8,1 0 0,-1 0 0,1 1 0,-1-1 1,-2-5-3,2 5 0,1 1 1,-4-4-2,2 6 1,1-1-1,-4-4 3,2 5 1,-1-1-2,2 1 1,3 2-4,-5 0 0,-1 0-5,-4 0-1,-3 2-1,5 5-1,-2 3 1,3 5 1,1 2 10,0 5-2,2-7 2,3 2-2,1-1-11,0-5 3,0 6-3,1-2 2,5-3 0,1 0 0,2-2 1,2-2 0,-3-1 2,5-2 1,0 2-1,-3-5 0,0 1 0,0-3-1,-4 0 1,6 0-1,0 0 1,-1 0 1,1-3 0,-3-2 2,1 0 1,0-2 1,-2 2 3,-3-4 0,1 1 1,-3-3-1,0 1-3,-3-2-2,0-8-8,0 2-4,-6-7 0,-3 6 1,1 1 5,-1 6 3,1 0-2,2 5-1,-3 0 1,1 2-2,0-2-1,-1 4 0,5 1 0,-6 0-1,6 2 0,-7 0-1,0 0-1,2 2-1,2 3 0,0 0-1,0-1-6,4-1-8,0 1-18,3 1-34,0 0-59,0 5-127</inkml:trace>
  <inkml:trace contextRef="#ctx0" brushRef="#br0" timeOffset="173159.9042">6462 4536 301,'0'0'23,"0"0"4,0 0 4,0 0 7,0 0 0,0 0-1,0 0-9,0 0-6,0 0-6,-29-41-2,28 38-6,-1 3 0,1-3-5,1 3-3,-2 0 0,1 3 0,1 17 5,0 14-3,0 13 4,0 14-4,6 6-2,0 12 0,1 8-1,1 7 1,0 4 3,-3 7-1,3 4 3,-2 0-1,1-2-2,-2-5 5,0-6 3,1-8-1,0-5 5,0-4-3,2-2-3,1 0 2,-1 0-5,4 6 1,-2-1 2,1 3-3,-1 3 0,-1 2-1,3 2-2,-4 3 3,3 1-4,-3 2 3,4 3-1,-3-1-1,-1 1 2,-1-3-3,-1-5 0,-3-7 1,0-10 0,-3-10 4,0-9 0,0-8 0,0-9 2,-3-4-6,0-5 0,-1-5 0,1-6-2,-3-4 1,5-6-1,-1-5 0,1 2 0,-1-2 0,1-2 0,0 2 0,1 2-1,0-7 0,-2 0-1,2 0 1,0 0 0,0 2-1,0-2 2,0 2-2,0-2 0,0 0 0,0 1 1,3-1 1,8 0 3,5-8-3,4-1 1,1-1-1,2-3-1,3 2 1,1-4 0,4 2-1,1 1 1,4 0 0,0 0 0,4 2 1,1 0-1,1 1-1,3 0 2,0 0 1,4 1-2,1-1 4,2 1-4,5 3 0,1-2-1,1-1 1,4 3-2,4-3 3,2 0 0,2 0 0,3 1-1,2 0 0,4-1 1,1 1-1,6 2 1,1-2 0,4 0-1,1 1 1,2-1-1,1-1 0,5 1 1,-1-3-1,4 1 0,1 0 0,0-2-2,1-1 3,2 2-1,-2-3 1,3 2 0,1-1-1,-2-1 3,1 1-2,2 0-1,2 0 2,0 1-4,2 1 1,1-1 1,2 0 0,1-1 0,1 0 0,0 1-2,-2-1 2,1 1 0,0-2 2,-1 1 1,-1 0-3,0 0 0,0 0 0,-3 4-2,0 0 4,0 1-2,0 0 1,-2 3-1,-1 1 0,-2 0-1,0-2 1,1 2 0,1-1 0,-2-1 0,0-1 0,-2-1 0,2-4 0,0 0 0,2-1 0,-2-1 1,0-1-1,-2-1-1,-1 1 1,-1 2 0,-1-2 0,-2 4 0,-2-1-2,-1 1 4,-4-1-1,2 0-2,-3 1 4,0 0-5,1-2 2,1 0 0,-1 0-1,2-1 2,1-3-1,1 1 0,0-2 0,1-1 0,0 1 0,-3-1 0,-2 2 0,2-1 0,-1 1-1,0-1 2,0 0-1,-1 1 1,1 1 0,-1 0-1,2 0 0,4 0 1,0 1-2,4-1 1,1 2 0,2-2 0,0 1-1,3 0 2,-1 1 0,0-1 0,-3 2-1,-2 2 1,0 0-2,-1 1 2,-2 1-1,2 1 0,-2 1 1,-1-1-1,3 1 0,0-3 0,3 0 0,3-2 0,3 1 2,-1-2-2,1 2 0,1-4 0,1 2-1,-3 4 0,-2-1 1,-3 1 0,-3 4-1,0-1 0,-4 2 0,0-1 2,-2 1-1,0 1 0,-2-4 2,-2 0-2,0-2-1,-1-2-2,1-3 3,-2-1-3,-1-1 4,-1 2-2,-4 3 1,-2-2 0,-3 3 0,-1 2 0,-2-1 0,-4 2 0,-5 2 0,0 0 0,-2 3 2,-4-1-2,3 0 0,-3 2 0,1-3-1,0 1 1,2-3 0,-1 3 0,0-3 0,-3-2-1,0 3-1,-2-2 2,-3 1 0,0 1-3,-5 0 2,-1 1 0,-4-1 0,0 1 0,-3-1-1,-3 1-2,-2 0-8,-3-2-15,-2 2-25,-7-1-58,-3-3-125,-7-1-55</inkml:trace>
  <inkml:trace contextRef="#ctx0" brushRef="#br0" timeOffset="173915.9474">20791 5320 504,'0'0'-2,"0"0"2,0 0 4,0 0 5,0 0 7,94 12 5,-64-7 0,4 4 0,2-1-5,7 1-4,1-4-2,5 2 0,4-2-2,4 0 0,6-2-1,5 0-3,3-3 1,4 0-3,0 0 1,6 0 1,-1 0 1,5-1 3,3-1 0,6-1 2,6 1 0,7-1 1,7 1-2,9-1-1,6-2-4,5 1-3,8 1-2,2 1-1,2-1 1,1 1 0,-1 0 0,0 1 1,-3-1-1,-3 2-1,0-2 3,0 2 0,-2-3 0,-1 1 1,-2-1-2,-1-2 2,-4-2-2,-1 2 1,-6-2 0,-3-2 3,-3 1-3,-5 1 1,-4 2-2,-6 0-1,-6 0 0,-12 0 0,-6 0-1,-12 0 0,-9 1 0,-11 1-1,-18 1-3,-11 1-5,-10 1-14,-7-5-38,-6 0-44,-15-2-118,-19-1-56</inkml:trace>
  <inkml:trace contextRef="#ctx0" brushRef="#br0" timeOffset="175136.0172">8255 7492 400,'0'0'12,"0"0"5,0 0 5,0 0 3,0 0-6,0 0-3,0 0-5,0 0-5,0 0-2,0 0 3,-22-11-2,22 11 5,0 0 1,0 0 3,0 0 1,0-3 1,2 3-4,10 0 3,5-3-3,7 2-3,-1 0 0,5-1-2,0-1-1,6 1 4,5 0 0,7-4 1,3 2-4,6-1-3,3-2 0,4 1-3,5-3 1,1-1 1,7 0-1,0 0 2,6-1-1,0 0 0,2 1 1,2-1-2,0 0-1,3 1 1,-1 1-1,1 0 1,-4 1-1,3 3 1,-2-1-1,-1 2 1,1 1-1,-4 0 1,2 2 0,-4-2 0,-2 3 0,-2 0-1,-3 0-1,-2-3 0,-1 3 0,-3 0 1,-2 0 0,-2 0-1,-3 0 1,-4 0-2,-2 0 2,-6 0-1,-2 0 1,-3 0 1,-3 0-1,-4 3 1,-3 0 1,-3-1-1,-4 0 2,-7 0-1,-2-1-3,-5 1 2,-1-1 0,1 0 0,-7-1 0,1 3 0,-5-3-1,0 0 3,0 0 1,2 0 2,-1 0-1,1 0 0,-1 0 1,1 0-2,-1 0 0,1 0 0,-1 0 0,-1 3-2,2-3-1,-2 0-2,1 0 0,-1 0 1,0 0-1,2 0 0,-2 0 0,0 0 0,1 0 0,-1 0-1,0 0 0,0 0 1,2 0-1,-2 0-1,0 0 2,0 1-2,0-1-2,0 0 1,0 0-2,0 0 3,0 0 0,0 0 1,0 0 0,0 0 0,0 0 0,0 0 0,0 0 1,0 0-1,0 0 1,0 0-2,0 1-3,0-1-3,0 0-3,0 0-7,0 2-15,0-2-33,0 0-55,0 0-172,-8-7 14</inkml:trace>
  <inkml:trace contextRef="#ctx0" brushRef="#br0" timeOffset="203840.659">27598 7488 280,'0'0'20,"0"0"6,0 0 4,0 0 2,0 0 0,-79-68 0,70 61-1,0 3-3,4 1-3,1 1-6,4 2-3,-1-1-1,1 1-3,-2 0 0,1 0-1,-2 0 1,2-3-1,-1 3-1,1 0 2,-1 0-1,1 0 1,-1 0-2,1 0-1,-1 0-3,1 0 0,1 0 0,-2 0 0,2 0 0,0 0-2,0 0-1,0 0 0,0 0 0,8 7 1,6 1 0,2-3-1,7 3 0,0-1-1,3-1-1,1-2 1,3 0-1,4 0-1,1 0 0,1 0 0,3-1 1,2-1-1,-2 0 0,3 0 0,2-1 0,3-1 1,3 0-1,5 0 2,4 0-1,5 0-1,4 0 1,8-3 0,3-4 2,8 0 2,5-5 1,8-5-3,8-1 0,6-3-2,4-2 1,3 0 1,2 1 1,1 0-1,-2 5-1,-8 3-1,-1 5 1,-5 2-1,-5 3 0,-3 4 1,-2 0-3,-4 0 1,-3 4 0,-2 4 2,-3 0-1,1-1 0,-3 3 1,-2-3-4,-1-1 1,1 1 1,-2-5-1,-2 1 3,1-2 0,-3 2 1,-3-3 0,-2 0-5,-4 0 2,-5 2-1,-4 0-1,-5-1 1,-4 1 1,-5-2-2,-5 2 2,-2-2 0,-2 1 0,-2-1 4,1 2 1,-4-2-1,-1 1 0,-9 0-4,-1 2-1,-5-3 0,-2 0 1,0 0 0,-5 0 0,-2 0 1,-5 0 0,0 0 0,0 0 0,2 0 1,-1 3-1,1-3 1,-1 0 0,1 0 0,-1 0 1,1 0-1,-1 0 0,1 0 0,-1 0-2,1 0 0,-1 0 0,1 0 0,0 0 0,-2 0 0,1 0 0,-1 0-1,2 0 1,-2 0-1,1 0 1,-1 0 0,0 0-3,2 0 0,-2 0-4,0 0-6,1 0-9,-1 0-25,0-7-56,0-11-147,0-11-61</inkml:trace>
  <inkml:trace contextRef="#ctx0" brushRef="#br0" timeOffset="208954.9516">22053 3653 227,'0'0'58,"0"0"-6,0 0-9,0 0-1,0 0-6,0 0-5,0 0-3,0 0-6,0 0-2,-37-22 0,37 22 0,-2-2 0,2 1-3,-1-1-3,1 0-3,-2 2 0,2-3-5,-1 3-2,1 0-2,-2 0-3,2-3 0,0 3 0,0-1 2,3 1 0,13-1 1,7-2 0,9-1 0,3 4 2,2-4-1,4 3 1,2-2-1,4 1 0,0 2-1,1 0-1,1 0 0,-1 0-1,2 0 2,4 2-1,1 1 0,2-2 0,4-1 0,1 1-1,5-1 2,4 0-1,2 0-1,1 0 1,4 0-2,-1 0 2,2 0-2,0 0 1,0 0 0,-3 6 0,-2-1 0,-3 2 0,-2-2 0,-2 1 0,-2 0 0,-1 1 1,-2-3 0,0 2 1,2-3-2,0 0 1,1-1-2,1-1 2,-1-1 1,0 1-2,-1-1 0,1 2 1,-1-1-2,-1 1 1,-1 1 0,-1 0 0,-3 2 1,-2-1-1,-2-1 0,-2 1 1,-4-1-1,-2-2 1,-1-1 1,1 1-1,-3-1 0,-1 2 0,3-2-2,-3 0 2,4 0 0,-1 0 1,3 0 0,0 0 0,2 0-1,2 1 0,1 1-1,0-1 1,3 1-1,2 0 1,0 1 0,-2-3 0,2 3 0,-1-3-1,1 0-1,-1 0 1,-1 0 1,1 0 0,-1 0 1,0 0-2,1 0 1,0-3 0,3 3 0,0-3 0,3 3-1,-3-4 1,2 3 0,-1-2-1,0 1 2,0 2-2,-2 0 0,2 0 1,-2 0-2,2 0 2,-3 0-1,4 0 1,-4 2-1,3 1 0,-4 0 0,1-1 0,-2 1-1,1 1 1,-4-3 0,1 3 1,1-3-3,0 1 3,1-2 0,0 0-2,2 0 4,0 0-3,1 0 0,-1 0 1,0 0 0,1 0 0,-1 2 0,0 1-1,0-3 0,-2 2 0,-1 0-1,-3-1 1,2 1 0,-2-1 1,1-1-1,-1 1 0,0-1 0,2 0 0,-1 0 1,2 0 0,2 0 0,1 0 0,1-1-1,2-3 0,-1 0 0,1 1 0,0-1 0,-1 1 0,1-1 1,-2-2 0,1 2 1,-3 1-1,0 0-1,-2 1-1,-5 0-1,1 1 2,-5 1-1,0 0 1,-3 0-1,0 0 0,-4 0 1,0 0-1,-2 0 1,1 0 0,-2 0 0,0 0 2,-1 0 0,1 0-1,-1 0-1,-3 0-1,-2 0-1,0 0 1,-2 0 1,-2 0-1,-7-2 1,-1 2 0,-4-2-1,-2 2 1,0-1 0,-6 1 0,0 0 1,-1-2-1,0 2 0,-1-1 0,2 1 0,-6 0 0,0-2 0,0 2 0,1 0 0,1 0 0,-1-1-1,1 1 2,-1 0-1,1 0-1,-1-2 3,1 2-3,0 0 2,0 0-1,-1 0-1,1 0 1,-1 0-3,0 0 1,1 0-3,-1 0-9,1 0-47,7 0-151,2-4-93</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09:26.745"/>
    </inkml:context>
    <inkml:brush xml:id="br0">
      <inkml:brushProperty name="width" value="0.05292" units="cm"/>
      <inkml:brushProperty name="height" value="0.05292" units="cm"/>
      <inkml:brushProperty name="color" value="#FF0000"/>
    </inkml:brush>
  </inkml:definitions>
  <inkml:trace contextRef="#ctx0" brushRef="#br0">23113 2566 233,'0'0'55,"0"0"-7,0 0-9,0 0-10,0 0-8,0 0-3,0 0-1,0 0-1,0 0-2,0 0-4,-90-48-5,76 50-1,-5 8-3,3 4-2,-1 8 5,2 5-5,-3 6 4,0 8-4,-1 8 3,-2 4-3,0 8 2,-2 2-1,2 1 1,-1-3-1,5-3 2,-1-4 3,5-4-3,2-3 2,5-1-4,2-6 0,1-1 1,1 0-1,1-5 1,-1 3-1,1-5 0,-2-2 3,0-1-2,0-5 1,-2-6 2,0-7 1,2-1 3,-3-5 0,2 2-2,1-4-2,-7 0-3,-2-3-1,-5 0 1,-3-8 0,0-4 1,0-5-1,3-3 0,0-2 1,4-4-1,-1 2 3,7 7 0,-1 0 0,5 8 0,2 2 0,-1 2-1,2 5-6,-1-1-1,1 1-3,0 0 2,0 8 0,3 11 4,4 7 2,-1 3-2,1 6 1,0-4 0,1 0-1,-3-6 2,3-2 0,-3-9 0,1-2 2,-2-4-1,2-5 0,2 2 0,-5-3-2,8 0 2,-1-2-2,4-4 1,0-1-2,-4-6-3,-2 0-1,-2 2-8,0-3-13,-2 3-20,-1-2-44,3-2-92,1-3-46</inkml:trace>
  <inkml:trace contextRef="#ctx0" brushRef="#br0" timeOffset="863.0494">23944 2152 459,'0'0'10,"0"0"-1,0 0-1,0 0-1,78-87 2,-31 63-1,4-3-3,6 1-2,6-3-1,1 6-13,-3 3 8,-3 3-14,-9 5 3,-7 6-12,-16 5-27,-6 1-13,-8 0-44,-7 1-11</inkml:trace>
  <inkml:trace contextRef="#ctx0" brushRef="#br0" timeOffset="1035.0592">24363 1934 167,'0'0'27,"0"0"1,-21 87 3,18-35 3,3 10-7,-2 12 0,2 4-5,-1 2 1,-2-1 11,1-5-1,-3-6 0,2-8-9,0-4-19,0-10-3,2-3-5,1-5-5,-2-6-5,2-3-17,0-9-52,0-7-122</inkml:trace>
  <inkml:trace contextRef="#ctx0" brushRef="#br0" timeOffset="1255.0718">24531 2501 341,'0'0'32,"0"0"8,6 102 4,-6-64-10,2-4-2,-1 0-10,1-3-6,0-11-6,1-2-4,-2-6-3,1-7-2,1 4-2,0-6-1,-2 0-3,2 1-7,-3-4-16,0 0-33,2 0-45,-1-6-61</inkml:trace>
  <inkml:trace contextRef="#ctx0" brushRef="#br0" timeOffset="1393.0797">24641 2373 50,'0'0'3,"0"0"-8,0 0-9,18 94-20</inkml:trace>
  <inkml:trace contextRef="#ctx0" brushRef="#br0" timeOffset="1978.1131">24832 2648 257,'0'0'40,"0"0"5,0 0 0,0 0-7,0 0-6,0 0-6,0 0-2,0 0-1,0 0-2,0 58-3,1-55-4,1-3-2,-2 2-3,1 0 1,-1-1-2,2 1 1,-2 0 0,1-1 0,-1 1-1,2-2 4,-2 2-2,1 0 2,-1-1 1,2 1 0,-2-2-2,1 0-2,-1 0-2,4 0-3,-1-10-1,3-7-4,1-7 1,1 3 0,-2 6-1,0 2 0,-1 4-1,-4 4-6,2 0 3,-3 5 0,5 0-1,2 0 5,6 7-2,3 5 2,-2 6-2,1 1 2,-1 0 0,-2 1 0,0-3 0,0-4 0,-5-2 0,3-1 1,-5-4 1,-2-3-1,0 0 2,-3-3-1,0 0 0,0 0 1,1 0 1,0 0 0,-1 0 2,2 0-4,-2 0 0,1 0 0,-1 0-1,2-4 1,-1-2-1,1-5-1,-1 0 0,1 6-1,1-6 2,-1 6-4,3-3 3,-1-1-2,2 4 0,0-2 1,1 2 1,1-2-2,0 2 0,-1 0-2,-3 5-1,6-5 0,-5 3-4,-1 1-2,6-2-5,-3 3-6,4 0-4,-1 0-4,0 0-8,3 4-7,-4 3-13,3 3-24,-4-1-78</inkml:trace>
  <inkml:trace contextRef="#ctx0" brushRef="#br0" timeOffset="2295.1313">25432 2626 423,'0'0'46,"0"0"0,0 0-9,0 0-9,0 0-10,0 0-6,0 0-6,0 0-2,0 0-3,4 14 0,2-14 0,4 0-1,3 0 1,-4-2-2,0-2 0,-4 2-1,0 1-1,-5 1-1,0-2 0,0 2-2,1 0 3,0 0 2,1 0-1,-1 5 2,1 1 0,-1-1 0,-1-2-1,0 4-1,0-2-5,0 0-5,0-5-17,0 0-17,0 0-29,0 2-29,0-2-28,0 0-22</inkml:trace>
  <inkml:trace contextRef="#ctx0" brushRef="#br0" timeOffset="2494.1427">25497 2324 215,'0'0'4,"0"0"-2,0 0-1,0 0-1,0 0 0,0 0-2,0 0-4,0 0-7,0 0-14,0 0-25,19 68-40</inkml:trace>
  <inkml:trace contextRef="#ctx0" brushRef="#br0" timeOffset="2930.1676">25633 2594 182,'0'0'44,"0"0"-5,0 0-9,0 0-10,0 0-12,0 0 2,0 0-12,0 0 8,79-52-3,-67 42-1,-2 4-3,-6 3 0,5 3-1,0 0 2,5 7 3,1 7-2,-2 3 8,-3 1-8,1-1 7,-2-5-5,1-3-3,-2-5 1,1-2 0,6-2-1,-1-2-2,2-8-6,-1-5-9,-4-3 9,-3-4-5,-1 1 6,-4 4 11,-2 0-3,-1 0 8,0 7 2,-4-5 2,-2 8-3,3 2-2,-7 5-2,0 6-3,-7 17 8,-5 14-1,3 13 4,2 15 7,1 13 10,0 15 11,3 8 1,-1 1-2,2 0-15,-1-8-8,3-12-4,1-17 0,3-14-3,2-10-1,3-19-2,-1-8-3,2-8-1,0-6 1,-3 3 0,0 0-1,0 0 0,-7-3-4,-1 0-1,-4-11-5,-2-4-13,5-8-24,3-3-41,8 0-68,1-6-122</inkml:trace>
  <inkml:trace contextRef="#ctx0" brushRef="#br0" timeOffset="3314.1896">26129 2314 307,'0'0'6,"0"0"9,0 0 6,0 0-3,6 107-1,-4-70 2,0 1-10,1 0 8,0-3-1,1-3-5,2-5 5,-3-9-7,1-4 1,-1-4 1,-2-7-1,2 1 4,-3-4 4,0 0 5,3 0 1,0-14-3,3-6-12,-1-12 4,0-6-9,-2-3-5,-2-5 10,1-3-12,1-4 7,0-5 0,2 2-2,2 1 2,-1 9-3,0 12 2,0 10-3,-3 14-3,3 7-1,4 6-2,4 17 2,6 11 1,2 13 1,-3 7 0,0 4 0,-3 1-1,-2-3 0,-2-5 7,0-4-9,0-8-5,0-2-31,-2-11-63,-4-3-155</inkml:trace>
  <inkml:trace contextRef="#ctx0" brushRef="#br0" timeOffset="3472.1986">26136 2571 516,'0'0'20,"0"0"-5,0 0-10,93-34-14,-69 23-26,2 3-55,-3 0-151</inkml:trace>
  <inkml:trace contextRef="#ctx0" brushRef="#br0" timeOffset="4118.2356">26600 2431 403,'0'0'31,"0"0"3,0 0-1,0 0-6,0 0-7,0 0-1,0 0-3,0 0 0,0 0-1,0 0 2,75 53-5,-75-53-1,0 0 0,0 0-1,2 2 1,-2 0 0,1-2 1,-1 1-1,2-1 0,-2 2 0,1-2-3,-1 2-3,0-2-1,2 1-6,-2-1 1,0 0 0,1 2-1,-1-2 2,0 0 0,1 0-1,-1 2 0,2-2 2,-2 3-1,1-3 4,-1 0-1,2 0 0,-1 0 3,1 2-2,-1-2 2,1 0-1,-1 0-2,2 0 0,-2 0-2,1 0-4,-1 0 1,3 0-1,2 7 1,2 9 4,-1 9 8,-6 7-6,-1 5 4,0 3-8,-4-3-1,0-4 1,-1-11-1,2-4 2,2-6-1,-1-7 1,2 1-1,0-6 0,-1 0 2,1 0 0,0 0 0,-2 2 2,2-2-3,-1 0-1,0-7 0,-2-6-2,1-7 2,1 0-1,1-6 0,0 1 0,0-1 0,4-1-2,2 1 2,1 0-5,1 2-7,1 3 8,-3 5-8,2 6 11,-2 3 0,-4 4 0,8 1-1,-4 2 0,4 0 1,6 0-1,-3 0 1,3 7 0,-3 3 10,0 0-7,-3 4 7,-1 0-6,1 1-5,-6-3 3,2 1-3,-3-2-1,-1 1-3,0 2-6,0-1-10,-1 1-18,-1-2-41,0 5-63,-4-7-130</inkml:trace>
  <inkml:trace contextRef="#ctx0" brushRef="#br0" timeOffset="4510.258">27205 2534 286,'0'0'36,"0"0"-10,0 0 5,0 0-12,0 0-5,0 0 3,0 0-7,0 0 9,0 0-7,-79 30-2,62-9 5,2 2-6,3-2 1,3-5-5,3-8-1,4-3-3,2-5-1,0 0-1,0 2 2,0 3-6,9-2-1,6-3-6,4-1-6,5-11 1,-2-3-3,-3-2 11,-1-1-1,-3 3 12,-4 3 3,-3 5 3,-4 2 7,-1 2 6,0-1 2,0 1-6,-3 3-4,0-1-9,0 1-3,1 0 0,2 0 0,0 1 0,3 7 3,1 2-9,2 1-5,1 0-36,1-4-79,-2-2-118</inkml:trace>
  <inkml:trace contextRef="#ctx0" brushRef="#br0" timeOffset="4750.2717">27580 1969 403,'0'0'21,"0"0"6,0 0 5,-29 93-2,22-49-6,1 5-7,2 2-1,0 2-5,-1-2 3,-1 2-3,0-5 3,0-1 6,0-4-7,0 0 2,0-4-11,-1-5-6,1-3-3,2-6-4,1-6-12,-1-2-42,-1-8-70,1-6-136</inkml:trace>
  <inkml:trace contextRef="#ctx0" brushRef="#br0" timeOffset="5298.303">27625 2563 411,'0'0'59,"0"0"-7,0 0-6,0 0-13,0 0-10,0 0-8,0 0-6,0 0-3,0 0-3,0 0-2,54 22-7,-31-40 3,-3-3-5,0-2-6,-1-2 9,-3 4-7,-6 6 8,-1 5 0,-6 7-2,-3 3 4,1 0-3,-1 9 3,0 14 4,0 14 9,-10 16 2,-6 11 10,-4 14 4,-2 7-5,-1 5 3,1-6-12,2-8-6,4-14-3,3-15-5,5-11 4,0-15-4,5-8 0,-1-3 1,1-8 0,-1 1 0,-3-3 1,2-12-2,2-13-7,3-14 3,5-9-5,13-11 4,10-8 4,4-4-6,5-3-1,2 4-5,3 2 0,0 11-2,-3 6-1,-1 6 10,-5 9-3,-4 5 9,-7 9 2,-6 5 1,-6 5 1,-4 5 0,-5 2 1,2 2-1,-3 3 1,0 0-2,0 0 1,0 0-3,0 0 1,-4 3 1,-4 8 0,2 5 2,2 5 10,4 1-9,0 5 7,0-1-2,4 1-5,2 0 4,0 4-5,-3-2-2,-3 4-2,0 1-1,-9-1-2,-5 0-1,-3-2-4,-1-7-4,5-7-11,6-9-18,4-4-50,3-4-90,0-16-81</inkml:trace>
  <inkml:trace contextRef="#ctx0" brushRef="#br0" timeOffset="5452.3119">28152 2450 402,'0'0'76,"0"0"-3,0 0-26,0 0-9,0 0-19,-17 87-17,17-75 1,0 0-13,0-7-11,0 0-34,0-5-57,0 0-152</inkml:trace>
  <inkml:trace contextRef="#ctx0" brushRef="#br0" timeOffset="5738.3282">28212 2265 266,'0'0'5,"0"0"-3,0 0-6,3 81-6,1-72-10,4-4 1,-3 2 1,0-6 6,5-1 8,-6 0 2,5 0 4,-2-5 5,-4 2 11,2 1 0,-5 2 1,0 0-3,0 0-1,2 15 9,-2 9 15,0 8 16,0 5-4,-4-2-2,1 3-6,2-4-16,1-4-2,0-2-11,0-8-6,0-11-5,0-2-1,0-7-1,0 0-1,0 0 3,0 1-4,0 4-4,-9 2-12,-13-3-36,-8 1-52,-8-5-150</inkml:trace>
  <inkml:trace contextRef="#ctx0" brushRef="#br0" timeOffset="6043.3457">27910 2062 447,'0'0'33,"0"0"-3,0 0-12,103-14-14,-73 4-6,-1-2-2,-3-2 1,-4-1 0,-5-1 3,-5 1 4,-4 1 3,-7-2-9,-1-3 13,-2 0-11,-10-5-1,-2 5 12,-4 2-16,-2 10 13,-2 4-2,-2 3-4,-4 10 9,0 9-5,-4 5-6,3 5-17,0 5-74,6 0-166</inkml:trace>
  <inkml:trace contextRef="#ctx0" brushRef="#br0" timeOffset="6570.3758">24063 3286 598,'0'0'3,"0"0"-1,0 0 4,0 0 1,0 0-2,0 0 1,81-59-4,-32 56 3,10 0-1,15-1 0,14 4 0,13-5-2,14 0 0,9 3-3,10-3 2,8 2-1,4 1 0,6 0 2,3 2 1,2 0 0,1 0 2,-1 4-3,2 1 0,3 2 0,0 1 1,2 1 2,3-1-3,3-1 2,2 2-1,-2-1-2,-1 0 1,-1-1 0,-8 0 0,-5 1 0,-6-2 0,-9 0 2,-11-1 0,-11 0 2,-13 2-1,-14-1-1,-10 3-3,-15-2 0,-9 1-2,-14-3-1,-7 3 0,-14-1-2,-5-2-1,-8-1-5,-6-3-6,1 2-16,-4-3-35,0 0-60,0 0-146</inkml:trace>
  <inkml:trace contextRef="#ctx0" brushRef="#br0" timeOffset="6735.3852">29483 3060 726,'0'0'-27,"0"0"-49,0 0-113,0 0-108</inkml:trace>
  <inkml:trace contextRef="#ctx0" brushRef="#br0" timeOffset="12054.6895">23995 1924 320,'0'0'52,"0"0"-11,0 0-13,0 0-12,0 0-5,0 0-2,0 0 3,0 0 2,0 0-1,0 22-3,0-4 1,0-4-3,0-2 3,0 3-2,0-10 2,0 2-1,-1-3-1,1 2-1,0-2-1,0 3-2,0-7-1,-2 0-2,2 6-3,-1-2 1,-1 10-1,1 4 0,1 0 1,0 7-1,0-1 1,0-7 0,0 3 2,0-8 1,0-5 4,0 0 3,0-7 1,0 0 3,0 0 1,0 3-1,0-3-3,0 0-2,0 0-4,-3-4-2,-6-9-2,-2-6 1,0-1 0,1-2-2,-3 2 2,5-3-1,-1 0-1,1 0 1,5 6 0,0-2 0,3 7-2,0-1 2,0 1-1,0 0 0,0 2 0,0 5 1,4-4-1,0 6 0,2-4 0,0 1-1,0 1 2,1 1-1,1 1 1,1 0-1,1-2-11,6 0 11,-1 1-10,5-2 10,0 0 0,0 0-12,3 1 11,0 0-10,2 3 11,0-1 0,1-1 0,1 1 0,2-1 1,1-1-1,2 0 0,3-2-1,1-1 1,-1-1-3,-1-3-1,1-1 0,-2 1-1,-4-1 0,-1 1 0,-4 3-1,-9 1 2,-4 6 1,-6 0 3,-5 2 0,0-1 1,0 1 2,1 0-1,1 0 2,-1-2-3,0 2 1,1 0-1,-1 0 0,1 0-3,-1 0 0,1 0 1,-1-1-3,1 1 3,-1 0 1,1 0 0,-1 0 2,1 0-1,0 0 1,-2 0 2,2 0-2,-2 0 0,0 0 1,1 0 0,-1 0 0,0 0-1,2 0-1,-2 0-1,0 0-2,0 3 1,0 12 1,0 9-1,0 8 11,0 2 0,0-2-1,0-1 2,0-1-11,0-9 1,0-1-1,0-8-2,0-1 2,1 2-1,-1-9-1,1 1 2,-1-5-3,0 0-4,0 0-2,0 0-9,2 3-16,-2-3-21,0 0-21,3 0-24,-3-8-18,0-3-35</inkml:trace>
  <inkml:trace contextRef="#ctx0" brushRef="#br0" timeOffset="12750.7293">24326 1932 366,'0'0'47,"0"0"2,0 0-2,0 0-11,0 0-12,0 0-11,0 0-4,0 0-5,0 0 1,0 0 4,-9-15 1,9 19 3,0 12 1,-1 6-3,1 12 0,-2 0-4,-1 4-2,0 6 0,-1 6 4,-3 6-2,1 5 6,-1 1-6,1 0 1,0-3 7,1-1-6,2-4 5,0-8-8,1-7-5,2-6 2,0-9-1,0-6 2,0-6-2,0-5-1,0-2 0,0-5-2,0 0 1,0 0 3,0 2-2,0-1 1,0 1-1,0-1-1,0 1 2,0-1 1,0 1-1,0-1 2,0 1-3,0-1 0,0 1 0,0-1-1,0 1 1,0 0-1,0-2 1,0 1-1,0-1 1,0 2-1,0-2 0,0 1 1,0-1-2,0 1 1,0-1 0,0 2 1,0-2-1,0 1 0,2 1 0,-2-1-1,0 1 1,0 0 1,0 5-1,0-1 0,0 1 1,1 3-3,-1-5 2,0-1 0,2 2 0,-2-6 3,0 0-2,0 0-2,0 2 2,1-2-1,-1 3 1,0-3 3,0 2-3,0 0 0,0-1-1,0 1-1,2 0 1,-2-1-2,0 1 2,0-2-1,0 1 1,1-1 2,-1 1-3,0-1 0,0 3-1,0-3-1,0 0-1,0 0-4,0 0-5,0 3-5,3-3-12,-3 0-16,4 0-32,4-7-59,0-6-141</inkml:trace>
  <inkml:trace contextRef="#ctx0" brushRef="#br0" timeOffset="15396.8807">24618 2080 209,'0'0'48,"0"0"1,0 0-3,0 0-4,0 0-9,0 0-7,0 0-3,0 0-1,0 0-2,0-14-3,0 13-6,0-1-4,0 1-2,0-5-2,0 1 1,4-4 0,7-2-3,-4 2-1,3-1 0,-4 3 0,0 2 1,2-2 0,-5 4-1,1-4 0,-1 2 0,-1 0 1,1 3 0,-3 2 2,0-2-1,0 2 1,1-1 2,-1-1-3,0 0 1,1 1-1,-1-1-2,0 2 0,0 0-2,0 0 2,0 0 0,0 2 2,0 6-2,0 4 0,0 0 0,2-2 1,1-1 1,1 1 0,0-3 0,-1-4-2,3 4 0,-2-6 0,-1 1 0,2 0 2,-5-2 1,0 0-1,0 0-2,1 0 2,5 0-1,-2 0 1,0 0 0,1 0 0,-5 0 0,0 0 0,0 0 1,1-2 0,-1 0-1,0 1 2,2-1-2,-2 2 0,0-1 0,0 1 1,0 0-1,0 0-1,0 0-1,0 0 1,0 3 0,0 2-1,-2 0 0,1 0 0,1-5-2,0 0 1,0 0 0,0 1 0,0 1 0,0-1 1,0 1 1,0-1 0,0 1 1,0-1 0,0 1-1,0-2-1,0 1-2,0-1-1,0 2-1,0 0 1,0 5-2,0-1-3,0 4-13,0 1-25,0-7-32,0 4-65,4-6-108</inkml:trace>
  <inkml:trace contextRef="#ctx0" brushRef="#br0" timeOffset="59938.4283">19315 9980 246,'0'0'31,"0"0"2,0 0-3,0 0-5,0 0-3,0 0-2,0 0 3,0 0 2,0 0 1,-39-15 0,30 10-4,-1 1-3,6 1-3,-5-1 0,5 1-1,-8-2 1,2 3-4,-2-1 0,-6 1-3,-2 0-3,-4 2 0,0 0 1,-1 0 1,-2 2 0,-1 0-1,-2-2 1,1 0-3,-1 0 0,-1 0 1,2 0 0,1 0 0,0 3 0,3-1-2,-1 3 1,0 2-2,0 1-1,0 4 0,-1 2-2,1 1 1,0 3-1,-2 0 0,2 1 0,0-2 2,3 0-2,0 2 0,3-4 0,0 0 0,2-1 1,-1-1-1,2-1 0,1 2 1,0 0 0,3 0 0,-1 1-1,2 0 0,0 2 0,3-3 1,0 3-1,3-5 2,2 1-2,1-3 0,3 1-1,-2-1-1,2 0 2,3 5 0,4-5-1,5 3 2,1-1 0,0-2-1,1 0 1,1-1-1,2-2 0,-1 2 1,3 0 1,-3 2-1,1-1 1,-1 3-4,3-1 2,-2 0-2,1 0 2,2 0 1,-1 0-1,2 0 1,2 0 1,0-2-2,1-1 1,2-1 0,3-3 0,0 2 0,4-5 1,0 3 1,6-2-2,0 0 1,3-2 0,3 2-1,-2 1 1,2 1-1,-3-2-1,1 2 0,-2 0 0,-2-1 1,0-1 0,1 2 0,-3-3 0,0 1 0,0-1 0,1-2 1,1 0 0,2 0 1,1 0-1,1-4 0,2 0 1,-3 0 1,0-3-3,0 2-1,-3 0 1,-1 0-2,-1 2 1,0-1 1,-2 4-1,1 0 0,-1 0 1,0 0-2,2-3 2,1 3-1,1-1 0,3 0 1,0-2-1,1-1 1,3 3 0,-2-3-1,-1 2 1,-1 1-2,-1-1 1,1 2 0,-3 0 1,-3 0 1,0 0-1,-2 2 0,0 1-1,-1 1 1,-1 1-1,1-2 2,-1-1-2,1 1 1,-1-1 1,0 0-2,1-2 2,-1 1 0,0 1-1,-2 0-1,1-1 0,-4 1-1,2 0 1,-2 1 3,-1 2-3,2-1 2,-1 1-1,-1-2-1,2 0 2,-2-1-2,0-2 0,1 0 2,2 0-2,2 0 0,0 0 2,1-3-2,3 0 0,1-1 0,-1 4-1,1-3 1,-1 3 1,-2 0 1,2 0-1,-2 0-1,1 3 1,0 1-2,-1-3 1,0 2 1,0-3-1,1 2 1,0-2-1,3 0-2,1 0 3,0 0-1,3-3 0,2 0 1,-1-1 0,0-1-2,1 0 2,-4 0-1,1 1 1,-2-2 1,-2 2-1,2-3-2,-2 2 2,-1-2-2,2 1 2,-2-2-1,0-1 0,-2 2 1,1-5-1,0 2 0,0 0 0,0-2 1,-1-1-1,0-2 2,1 3-5,-2-5 8,-2 0-8,-1 1 3,-2 0 0,-2-1-4,-3 0 5,-1 0-2,-1 2 3,-3 0 0,-2 0 0,-3 0-3,-5 4 3,2-2 0,-5-2 0,-1-1 5,0-6-6,-2 0 0,-1 4-1,0-2-2,0 0 3,0 3 1,-3-7-1,-4 4 0,-1 3 1,-1 0-3,-3 3 2,0 1 0,-3 2-1,-1 0 0,0 1 0,-3 0 0,2 0 0,-3 1 0,-2-2 0,1 1-2,-3-1 2,-2 1-1,-1 2 1,-4-1 0,0 1 0,-3 1-1,-1 0 1,-3 2-1,0 3 2,-3-1 0,-2 3-1,0 0 0,-5 0-1,2 0 1,-5 0-1,-1 0 2,0 1-2,-3 1 1,0-2 1,0 0-2,2 0 1,-1 0 0,2 0 1,2-3-1,-1-1 0,-1 1 0,0-2 0,0 3 0,-5-1 0,0 1 0,-3 1 0,0 1-1,-3 0 1,0 0 0,-1 4-1,-1 0 1,0 0 0,0-1 0,-1 2 0,-1-2 0,0-2 0,1 0 0,3-1-1,3 0 2,4 0-1,1 0-1,1-1 1,1 0 0,0-2 0,0-1 1,0 1 0,-1 2-1,1 1 0,1 0 0,-2 0 0,4 0 0,3 0 1,1-1-1,3 1 0,1 0-2,1-3 2,2 3 1,-1-2-1,1 0 1,0 1-1,-2-1-1,1 2 1,-2 0-1,-3 0 0,2 0 2,-2 0-2,2 2 1,0 3 0,0-1-2,3 2 1,-1-1-2,1 0-1,-1 0-4,2 2-7,-3-2-8,0 0-22,-2-1-42,-3-1-108,-3-3-108</inkml:trace>
  <inkml:trace contextRef="#ctx0" brushRef="#br0" timeOffset="62014.547">20006 11671 271,'0'0'41,"0"0"6,0 0 1,0 0-6,0 0-8,0 0 0,0 0-8,0 0-1,0 0-5,-39-29-5,28 27 0,-1 2-2,-1 0-3,-7 0 0,-1 0-1,-5 0 3,3 0-1,-2 0 1,0 0 1,-3 0-2,-1 0 0,-3 0-2,-1 0-1,-3 0-1,-4 0 0,1 0-2,-1 4 1,1 2-2,0 0-1,2 2 0,-1 0-1,0 1-2,0 0 1,-1 1 1,-1 0 1,0-3 1,0 2-2,-3-1 1,0-3-1,0 3 2,-2-1-1,5-4 3,0 4-4,3-3 0,2 1-1,2 1-2,1 1 2,2 3-1,-2 2 3,2 3-6,-2 1 5,2 3-3,-1 0 1,1 0 1,1 1-1,3-1 0,1-1-1,6 2 1,1-2 0,3-1 0,2 1-1,5 0 1,0 1-1,4 3 1,-2-2-2,5 3 3,-1 3-2,2 1 1,0 0-2,6 2 2,0 1-1,1-1 0,0 1 1,5-2 0,-1-2-1,3-2 2,1-2-2,1 0 1,5 1 2,0-2-6,2 0 6,1 1-5,2-2 2,2 1 1,1-1-1,2-4 0,-1 2 1,0-1 1,2 1-2,2-1 3,0-4-3,5 1 1,2-2 1,1 0-1,2-2 0,3-3 2,0 1-2,4-4 0,0-1 1,2 0-1,3-3 0,4 0 0,0 0 0,4 0 1,3 0 0,5 0 1,-1-3-1,3-2 0,2 0 0,-2-4 0,2 2 1,1-2 0,4 0 1,3 0-2,1-3 0,5 1-3,-2-1 3,2 0 0,1 0 1,1-1 1,2 2-1,0-1-2,-1 0 1,-1 0-1,-2 0 1,-2 2 2,-4-1-2,1 1-1,0-3 2,-2 1-3,-3 0 3,-3-1 2,-3-2-5,0-2 5,-3 0-6,-3-1 2,-2-1 0,1 2 0,-5-5 2,-1 1 0,-5 0-1,-4-2 1,-1-1-1,-6 2 1,-2-4 0,-4 2-3,-4 2 2,-3 2 0,-4 2 0,-3 1 1,-3 0-1,-5 2-1,-3 2 1,-3 1 1,-4 3 0,0 1 3,-3-1-4,2-6 1,0 3-2,4-5 0,-3-2 2,-1 1 0,1-4 1,-1 1-3,3-3 1,-2 0-3,0-3 0,-1 3 4,0 7-3,-4-1 4,0 5-1,-2-1-1,0-4 1,-2 2-1,-6-4 1,-1 2-2,-4 2 1,-3 2-1,-1-3-1,-6 2 1,-2-3 1,-1 1-2,-3-1 4,-1 1-3,-2 0 2,-1 4-1,-3-3 0,-1 2-1,-1 3 0,-1 2-1,-2 1 1,-4 3 1,0 2-2,-4 2 2,1-2-2,-1 3 1,2 0 1,0 0-1,0 0 3,2 0-3,-4 3 0,2-3 0,-2 0 0,-1 0 0,2 0 2,-4-3 1,0 3-2,0 0 1,-2 0-3,2 3 2,2 1 0,-1 4 0,1-1 1,3 3-3,0 3 0,3 0 1,-1 2-2,5-3 0,-3 0-5,1 1-5,-3-3-17,-3 2-23,-4-5-94,-6 2-170,-11-5-8</inkml:trace>
  <inkml:trace contextRef="#ctx0" brushRef="#br0" timeOffset="67090.8374">26450 1553 305,'0'0'60,"0"0"-5,0 0-16,0 0-9,0 0-4,0 0-5,-90-51-3,74 46-2,-1 2-5,1 1 0,-1-1-1,-1 3 0,1-4-1,-2 1-2,-3 1 0,1-1-3,-2-2-1,0 0 0,-1 2 1,-2-1 0,-1 0-1,-4-1 2,0 2-1,-3 1 0,-2-1 0,0-1 0,2 3 0,-1 1 0,0 0-1,0 0-1,-1 0 1,-1 0-1,-1 0 0,0 0 0,1 0 2,-2 0-1,3 0 1,0 0-2,-1 0-2,1 0 1,-3 0-1,-1 1 1,-4 1 1,-2 1 0,-4 1 1,-3-1 2,-2 2-3,-1 2 1,1 0 0,0 3-3,6-1 1,0 1 0,2 2-2,3 0 2,0 2-1,3 0 0,0-1 0,2 1-2,-1 1 2,2 0-1,2 0 0,-3 1 1,0 1 0,-2 0-1,1 0 1,-3 1 0,2 1 0,2-1-1,-1-1 1,0-2 0,4-3-2,0 3 2,1-1 2,-1-1-2,5 1 0,0 1 10,2 0 0,2 0 1,2 1 1,2 0-12,0-1 0,1 4 0,3-2-1,1 3 1,0 4 0,1-2 0,2 4 0,0 3 0,1 0 1,3 3 0,1 1 0,1 0-2,1-2 1,2-1 0,1-3 1,2-7-2,2 2 1,1-3-2,0-1 1,0 5 0,3-3 2,1-2 1,2 2 0,2-1 8,0 3-3,1 3 1,-1-1-5,4 1-3,-2-3 2,2 1-2,0 0 0,0-2 0,2 2-1,0-1 0,3-2 2,-1 2 0,5-1 0,1 2-1,2 0 1,1-1-1,3 0 2,1 2-1,0-2 0,1 0-1,2-1 2,-2 0-1,1-3 0,-1 1 1,-3-2-3,1 0 1,-1-2 1,2 2 1,1-3 2,2-2-2,5 1 0,2-3 0,5 1 1,0-1 0,3 1 0,0 1 3,0-1-5,0-2 5,0-1-4,-1 1 0,0 1-1,-3 0 1,2-2-1,0 3 1,1-1-1,-1 2-1,2-2 0,1-1 0,0 2 2,1-3-1,-1 2 1,2-1-1,2 0 0,0-2 0,3 0-1,3 0 1,1-2 2,5 0-1,3 0-1,2-1 1,0 2-2,2-4 1,0 3-1,-2-1 0,1 1 2,-2 0-2,-1 0 1,0 2-1,0-2 0,-1 0 0,-2 0 0,0-1 1,-2 2-1,1-1 0,1 0 1,-1-3 0,2 3 0,3-2 0,1 0-1,0 0 0,0-1 3,-2 1-3,-2-2 0,-3 1 0,-1-2-2,-5 2 1,-1 1 2,-5 0-1,-3-1 0,-1 1 0,-1 1 0,0-1 0,-2 0 0,2 0 2,-3-3-2,1 0 0,2 0 0,0 0 0,0-3 0,0-2 0,-2-1 1,-3 0-1,-1 2 0,-1-4 0,-2 2 0,-3-2 1,1 1 0,-4 0 0,0-3-1,-2 2 0,-1 3 1,-1-4-1,-2 2 1,0-3-1,-1 1-2,2-2 3,-1-1-1,0 0 1,1-3 2,1-2-2,0 0-2,0-3 2,0 0 0,-1-2 0,0-2 1,-1 0-5,-1 1 5,-1-1-5,-3 2 4,0 1 0,-3-2 1,1 0-1,-2-1-1,0-3 1,1 1-1,1-3 1,2-3-2,-3 1 2,3-3-2,-4 2 2,0 0 1,0 2-1,-2 1 0,0 0 0,-3-1-3,3-1 3,-4 3-5,0-1-2,-3 0 3,-1 4-4,-2-2 8,-3 3-1,0 1 2,-3 1-1,-6-3 0,-1 1 1,-2-1-3,-2-4 2,0 0-2,-4 0 2,1 0-1,0 0 2,-1-2-2,-1 4 1,1 0-1,0 3 1,1 1-1,1 3 3,0 1-3,1 1 1,1-1-1,1 2-2,-3 0 2,0-2 1,-2 1-1,-1-1-9,0 1 0,-1-1 2,-2 1-2,2-1 9,-2-1 2,-2 3-4,-1-5 3,0 1 0,-2-2-2,1 2 3,-2 0 0,1 1-3,1 1 2,2 2-2,0 2 1,1 1 2,0 2-1,1 1-1,2 0 1,-2-1 0,1 1-1,0 1 0,0-2 1,1 1-1,1 1 0,-2 1 0,1-1 0,0 1 0,-3 1 2,-2-1-1,-2-1 0,-1 0 4,-2-2-4,-2 0 0,0 0 0,-1 2-4,0 0 3,0 2 1,-1 0 0,-2 2 0,-1 1 0,-1 1-3,2 1 3,1 0-1,2 2 0,4-1 2,3-1-2,1-1 0,2 1 2,3-2-2,-2-2 0,-1 0 4,0-1-4,1 3 1,-2 0 1,-1 1-4,-2 1 2,-2-1 0,-3 1 0,-3 0-1,-1 0 1,-4 2 0,1 1 1,-2 0-1,-3 0 2,-1 0-2,-4 0-1,2 0 2,0 0-3,2 0 2,-2 1 0,-1 2-1,0 2 0,-3 0 1,0-2-1,2 2 2,0-1-1,3-1-1,-2-1 0,2 3 1,-3-2 0,2 1 2,0-1-2,0 2 0,4-1 0,2-1-3,1 0 3,4 1-1,1-4 1,2 1 1,3-1-2,1 2 0,3 0-1,8-1-1,1-1-2,5 1-3,5-1-6,3 0-11,4 0-21,-2 0-31,2 0-86,-5 0-146</inkml:trace>
  <inkml:trace contextRef="#ctx0" brushRef="#br0" timeOffset="68534.92">24226 9996 397,'0'0'30,"0"0"10,0 0 4,0 0-10,0 0-9,0 0-14,0 0-7,0 0-1,0 0 0,0 0 4,9 19 4,2 3-1,1-2 2,-2 0-2,3 2-1,-3-3-2,-2-6 1,1-2 0,-1-6 0,-1 0 4,3 0 1,0-5 4,10 0 0,1-13 0,11-11-4,1-7-1,6-13-2,3-5-4,8-8 0,5-7-5,0-2 2,3 2-2,-1 5-2,-8 9 3,-7 9-2,-11 10-2,-9 11 0,-12 11-2,-5 6-1,-5 3 0,0 0-3,0-2 1,1 2-1,-1 0-1,2 0 1,0 0-4,0 0-2,-1 0-10,0 0-8,4 2-22,-1 10-30,2 1-54,0 8-107</inkml:trace>
  <inkml:trace contextRef="#ctx0" brushRef="#br0" timeOffset="69290.9632">23931 12139 509,'0'0'48,"0"0"-2,0 0-7,0 0-13,0 0-12,0 0-6,0 0-7,0 0 3,0 0 1,10-22 1,-2 34 3,-1 3-1,2 2-2,1-1 1,0 1-2,0 0 1,3-2 1,-1-3 0,0 1-1,-1-5 0,0-3-1,4 2 0,-5-5-1,8 0 2,1-2 2,5-9 0,6-7 5,3-11-1,6-7 2,3-8-1,7-8 1,5-8-4,8-8 0,6-6-3,1-6-4,4 2 1,-1-2-5,-4 7 1,-6 8 1,-7 8-3,-12 17 0,-9 7-3,-14 16-8,-10 5-8,-6 7-13,-4 3-21,0 0-47,0 0-97,-8 0-109</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10:45.678"/>
    </inkml:context>
    <inkml:brush xml:id="br0">
      <inkml:brushProperty name="width" value="0.05292" units="cm"/>
      <inkml:brushProperty name="height" value="0.05292" units="cm"/>
      <inkml:brushProperty name="color" value="#FF0000"/>
    </inkml:brush>
  </inkml:definitions>
  <inkml:trace contextRef="#ctx0" brushRef="#br0">2427 4509 198,'0'0'22,"0"0"2,0 0-2,0 0-1,0 0 2,0 0 1,0 0 0,0 0-1,0 0 2,-23-51 5,21 47 4,-1 0 0,2 0-3,0-1-11,-1 1-6,2 4-4,-1-1-1,1 1-2,0 0-1,-2-2 1,2 2-4,-1 0 1,1 0-2,-2 0-1,2 0 1,0 0 0,0 0 1,0 12-1,0 9 0,0 4 3,0-2-7,0 1 2,0 3 0,0 0 0,2 5 6,-1 5-2,-1 6-2,0 0-2,0 1 1,0 5-1,0 0 3,-4 3-1,1 4 1,-3 0-1,1 1 1,-3 2 6,-1-1-3,-2-1 5,1-3-4,1 2-2,-1-4-1,3 2-2,0 2 0,2-1-2,2 3 2,-1 1 2,1-1-2,2 0 1,-2-5-4,3-2 2,0-3 0,0 0 1,0-1 1,0-3 0,0-2 0,0 0-2,3 1 1,0 0-2,2 1 2,0 0-2,0 2 1,1-1 3,-1 2-4,2-1 2,-3 0-3,0 1 1,1-2 1,-2 1 0,1-2-1,1 0 0,-2-2 1,0 0-2,0-1 2,0 1-1,-1 0 1,-1 2 2,-1-2-4,2-1 4,-2 0-3,1-1 0,2-1 1,0-2-2,0 0 2,1-2-1,2-4 1,-2-2-2,1-5 1,-2-8-3,1-1 4,2 0-1,-2-6 0,3 7 0,-2-7-1,-1-1 0,3 4 1,-1 0 0,4 5 0,-1 0 1,-2-2-1,0-1 0,3 3 0,-1-2 0,-3-3 0,2-1 0,1 1-1,0-1 0,1 0 0,1-3 2,1-1-2,4 0-2,3-2 2,0 0-3,1 2 2,-7-5 6,3 4-4,0-2 0,1 2 1,3 2-1,0 0 0,-1-1 4,0 3-6,0 0 2,1-3-1,0 2 2,2-1 0,2-2 0,2 0 0,3-2-1,2 0 0,-1 0 1,2-1 0,0 0-1,-2 2 0,2-2 1,0 1-1,0 1-1,-1 1 1,3 1 0,-2 0-1,-1 1 2,1 2-1,0-1 0,0 1 1,1-1-1,0 1 1,3 0-1,0-2 1,4-1-2,2 0 2,2-2 0,1-1-1,1 0 2,1-1-3,2-1 1,0 1 0,-1 0 0,2-2 0,1 4 1,-2-2-1,5 3 1,-1 0 1,-1-1-3,3-1 1,0 1 0,-2-2-1,2 0 1,-2 0 1,1 1 0,1-1-1,3 1 0,-2-1-1,2-1 0,1 3 1,-2 0 1,1 3-1,0 1 0,0 3 1,-2-2-3,2 1 2,-1 0 0,0-2 0,1 1 0,1 0 0,-1-2-1,3 1 2,2-3-1,-2-1 0,1-2 1,-1-3-1,-2 1 1,2-1 0,-1 0-2,-1 0 1,0 0 0,-1 0-1,-1 0 1,0 2 0,-4 1 0,0-2 0,-2 1 1,0 0-2,-2-1 2,-1 2-1,-1-1 0,0-1 1,2 0-1,-3-1 0,5 0-1,-2 0 1,-1-1 0,-1-2 1,-2 0 0,0 0-1,-5 0 0,0 1 0,-2 2 0,-1 0 0,-1 0 1,-3 0-1,-1 0 0,-2 0 0,1 0 0,-2 2-1,-1-2 1,0 0-1,1 0 1,-2 0 0,2 0 0,1 0-1,1-3 0,-1-3-2,1 0-2,-1-2-4,-1-3-12,0 1-29,-2-8-69,-2-4-164</inkml:trace>
  <inkml:trace contextRef="#ctx0" brushRef="#br0" timeOffset="3417.1955">2752 4220 189,'0'0'38,"0"0"3,0 0-1,0 0-2,0 0-4,0 0-4,0 0-7,0 0-3,0 0-2,0 0-1,-44-11 0,42 11-2,1-2-3,-1 2-1,1-1-6,1 1 1,-2 0-3,2-2-5,-1 2-2,1 0 0,0-1 2,1-1 3,12-1 4,9-2-1,7 0 2,3-3-3,2 1-2,4 0 3,4 0-2,1 2 2,2 1 3,-2 3-1,1-2 0,-2 3 2,-2 0 0,2 0 2,-1 0-3,-2 0-1,2 0-2,0 0-1,4 0 1,1 0-1,5 0 0,1 0 1,3-4-2,3 1 2,1 2-1,0 1-1,2 0-1,0 0 0,-1 3-3,0 2 2,0 3 0,1 1 1,0-1 0,1-1-1,-1 1-1,1-2 2,-1 0-1,-1 0 2,1-3-1,0-1 0,2-1 0,2-1 0,3 0 0,2 0 0,-1 0 0,1 0-1,0 3 0,0 5 1,-1 1-2,2 4 1,-2 1 1,4 1 0,2 1-1,-1-1 1,2-2 0,-2-4-2,1 1 2,0-3-1,2-2 0,-2-2 1,4-1-1,0-2 1,0 0 0,0 0 0,-3 0 0,-1-2 0,-1 2-1,-3 0 1,1 2-1,-1 2-1,-2 4 1,2-1 0,-3 2 0,0 0 0,-1-1 0,2 0 0,-1-4 1,3-1-1,2-3 1,1 0 0,2-2-1,1-2 2,1-2-2,-1 0 0,1 0 2,-4 0-2,2 3 0,-3-1 0,-1 3 0,2 1 0,-3 0 0,-1 0 0,-2 3 0,0 2 0,-1-2 0,1 0 0,1-3 0,2 0 1,4 0 0,-1-3-2,1-3 2,2-3-1,1-1 1,0 0-1,1 1 1,0 0-2,0 2 1,-2 0 0,-2 2 0,-4 3 0,-2-1 1,-3 1-1,0 0 2,-1-2-1,0 0-1,3-4 2,2-1-1,1-3 0,2-2 0,2-1 0,-3 1 2,3-1-2,1-1 1,-1 3-2,-2 1 1,-1 3-1,-2 3 1,-5 3-1,-1 3 1,-5 0-1,-3 0 0,-2 3 1,-5 3-1,0-2 0,-2 2 0,-1-1 1,-1-2 0,2 0-1,1 0 2,0-3-1,2 0-1,0 0 2,-1 0-1,0 0-1,-3-2 0,3-1 0,-1 0 0,0 2 2,-3-2-2,1 0 0,-3 1 0,2 2 0,-2-3 0,2 2 1,0-2 0,1-2 1,1 1 0,0 0-2,1-3 1,0 2-1,2-4 1,-2 1-1,2 1 0,2 2 0,1 0 0,0 1 0,3 1 1,2 1-1,1-1 0,1 0 0,2-1 0,3 1 0,2-4 0,5 2 0,0-4 1,3 0-2,2-2 1,0-1 0,1 1 0,-4 3 1,0 1-1,-3 0 0,-1 2 1,-4-1-2,1 5 1,-4 1-1,1 0 1,-3 1 1,-1 5-1,-2 0 0,2 0 0,-3 1-1,3-3 1,2 0-1,0 1 1,3-2 0,3-1 0,1-2 0,-1 0 0,0 0 0,0-3 0,1-2 1,0 1-1,-3-1 1,1 0-1,-4 2-1,0 0 1,-3 2-1,-2-1 1,-3 2 0,-5 0-1,0 0 2,-3 2-1,-3 2 0,0-2 0,-1 1 0,-2 0 0,0 0 0,-1 0 0,4 1 0,-4 0-1,2 0 0,0-1 1,-3 3 0,-1 1 0,-1 0 1,-2 1-2,0-2 1,-4 0 0,3 1 0,-1 1-1,-1-3 2,0 2-2,-2-2 2,2 0-1,-2 0-1,2 2 2,0-3-1,0 2 0,0-3 1,2 1-1,-1-1-1,0-1 2,1 0-1,1-1 1,1 0 1,-1 2-1,2-3 0,-2 3-2,-2-2 0,0 0 0,0 2 0,-2 1 1,1-2 1,-2 1-1,2 0 0,1 0 0,2-1 0,2-2-1,-1 0 1,1 0 0,-3 0 2,0 0-2,-3-2 1,-2-1-1,-3 3-1,0-4 2,-3 1-1,1 0 1,2 0 0,1 0-2,5 2 1,3-2 0,5-2 1,3-2-1,6 0 0,2-3 1,6 2-1,3-1 1,1-3-1,0-1 1,0 1-1,-4 0 1,-2 2-2,-3 0 2,-5 3-1,-1 0 0,-6 3 0,-2 0 0,-1 2 1,-3 1-2,-1 1 2,-1 0-1,-1 0 0,1 0 1,-1 0-1,1 3 0,-1 0 2,3-2-2,0 0 1,1-1-1,4 2-1,0-2 1,0 0 0,3 0 0,0 0 0,0 0 1,0 0-2,-2 0 2,0 0-1,0 0 0,-4 0 1,0 0-1,-3 3 0,2 0 0,-2 0 0,2 0 1,1 0-1,0 2 0,0-2 1,2 1-2,1-1 4,-3 2-3,-1-4 0,-2 3 0,2-4-1,0 0 1,2 0 1,1 0-1,2 1 0,5 1 0,-2 1 0,5-1 0,-2 2 0,3 2 0,-1-1 0,0 4 0,-2-2 1,0 1-2,-3-1 1,-3 0 1,-4-2-3,-3 2 2,-4-2 1,-3-1-2,-10-1 3,0 2-2,-7-5 0,-5 3 0,5-1 0,-5 0 1,0-1-1,1 1 0,-1 0 0,1-1-1,3 3 1,1-1 0,-3 2 1,1-1-1,-4-2 0,7 2-1,-3 1-1,0 0 2,6 2 0,-6-2 1,1 1 0,-1-2 0,1 3 0,0-3-1,1 0 0,-2 1 0,3-3-2,-1 4 2,1-5 0,1 2 0,2-3 1,10 0-1,0 0-1,11 0 1,-1-7 1,3 4-2,2-4 3,4 2-2,-3-2-1,0 1 1,1 2-1,-2-1 0,-2 2 1,-3 1-1,1 2 2,-4-1-2,2-1 0,-2 2 1,-1 0 0,1 0 1,1 0 1,-1 0-1,2 0-1,0 0 0,1 3-1,1 1 1,0 2 0,-1 0 0,0 0 1,-1 1-2,-2-1 0,-1-2 1,-1 3-2,-4-2 2,1-2 0,0 2 0,2-3 4,1 1-3,0 0 0,3-2-1,1 2 0,-1 1 0,1-1 2,0 0-4,-2 0 2,1 1-1,-4-2-1,-1 3 2,-3 0 0,-4 0 0,-4 0 1,-2 2-1,-4-4 1,2-1-1,-1 3 0,-1-3 0,2 1 0,-2 1-1,1-1 2,-4-1-1,2-1 0,-3 0 1,-1 1-2,2-1 1,0 2 0,-2-3 0,5 3 1,3 5-2,-3 0 2,3 3-1,-2 3 0,2 0 0,-2 0 2,-1-1-2,-1-2 0,-1-1 0,1 2-2,2 3 5,0 2-4,0 0 4,1 2-5,0-1 1,-1 0 1,0 3 0,-1 0 1,-1 3 0,-2 2 2,1 6-3,-1 2 2,0 2-1,-2 3 1,1 2-2,-1-1 2,1 1-2,0-4 1,-1 2-1,1-5 3,-1 0-2,0-2 1,1-2 2,0 2-4,0 0 4,-1 1-4,0 1 3,-1-1-2,0 0 1,0 3-2,-1-2 0,-2 1 1,0 0-1,0-1 1,0-1-1,0-1 2,0-2-1,0-1 1,0-6-1,0-3 1,0-1-1,0 3 0,0-3 0,0 3 1,0-2-2,0 2 2,0 1 3,-2 6-6,-1 0 5,0 0-5,0 3 0,-1-3 3,-2 2-2,0-2 1,-1 3-1,0-3 1,0-2-1,1 0 1,-1-2 0,1 2-1,0-2 1,2 3 0,-2-1-1,2 0 2,-3 2-2,2 0 1,-1-3 1,-1 1-1,1-3-1,-4-2-1,3-2 3,-2 0-4,-1 0 6,5-6-7,-3-1 2,4-3 1,-1-1-3,-1 1 0,3-5-3,-3 0-8,1-3-15,1 0-30,-7-2-76,-1-2-164</inkml:trace>
  <inkml:trace contextRef="#ctx0" brushRef="#br0" timeOffset="6465.3698">7924 8158 338,'0'0'32,"0"0"1,0 0 0,0 0-2,0 0-8,0 0-3,0 0-7,0 0-4,0 0-3,0 0-1,-2-12 3,2 12 0,3 0 2,9 0-1,5 3-2,5 5-1,-2 0 0,3 0 3,0 1 0,3-2 3,0-2 0,3 0-3,3-3 0,0-2-3,2 0-5,1 0 2,1 0-2,-1-4 1,2 1 1,-3-1-2,-1 1 1,0 2-1,1 1 0,-2 0 0,-1 0 0,0 0 0,-1 0 0,-1 0 1,1 3-1,2-2 0,0 3 0,3-3 0,-1 1 1,5-2 1,2 0-1,-1 0 0,4 0 0,-4-2 0,1-1-1,-2 0 1,-5-1-1,0 1 3,-4-1-2,0 1 0,-1 1-2,-1 1 2,-2-1 0,0-3 0,-4 1 2,-1 0-4,-1-4 3,-2 0-3,2-2 1,-2-2 1,2-3 1,-2-2-2,0-1 2,0-2-1,0-1 2,-1 0-2,-1-3 2,-1 2 0,-4-1-2,1 2 1,-4 0 1,-2-2 1,0 3-6,1-4 5,-3 2-8,-1 8 5,2-4 1,-1-1-1,2-1 0,2-3-2,0-4 2,2 3-1,3-2 0,-1 1 0,3-1 0,0 0-1,1 0 2,0 3-3,1 3 2,-1 1-1,1 2 2,-1 2-2,0 1 1,0 4-1,3-1 0,-1 2 0,0 0 0,1 1 0,-2 2 1,2 2-1,1 1 1,0 0 0,2-1-1,1 2 0,0 0-1,1 2 1,-1 0 0,1 0 1,1 0 1,1 0-1,0 0 1,1 0-2,1 0 2,1 0-1,1 0 0,0 0 2,2-1-2,2-1 0,4-2 0,1 0 0,2 0 0,4 0 0,0 0 0,2-3 0,1 3 2,4-3-3,1 2 2,2 1-1,1 2-1,0-1 1,-1 0 0,0 3 0,-1-1 1,0 1-1,1-1 0,1 1 0,1 0 1,1 0 0,-1 0-1,4-2 1,0 2-1,1 0 0,-1-1 0,1-1 0,2 0 1,-2 0-1,1-1 0,3-1 0,-3 1 0,5 0 0,-3 1 0,0-3 0,-1 5 0,1-3 1,0 1-1,0-2 1,4 1-1,1-2 1,2 0 0,3 0-1,-1 1 1,2 0-1,0-1 1,-1 2-1,0 0 0,0 0 2,-2 0-1,2 0 1,-4 0-1,1 0-1,-1 2 0,-2-3 1,-1 0-1,0 1 2,3-3-4,0-2 5,0 1-5,4-3 5,0 1-1,3-2-1,-3 2 0,2-1 0,-2 1-1,0 2 0,-1 0 3,-1 1-3,1 1 2,1 3-2,-4-2 0,0 1 1,0 2-1,-2 0 0,1 1 1,0-3-1,1 0 1,2 1-1,2-1 0,0-2 0,2 1 1,0-2 0,2 0 0,-1-2 1,2 0-1,0 1-1,2-1 2,-2 3-1,1-2 1,-4 1-4,-3 2 2,-3 1 1,-2 1-1,-1 2 3,-2 0-1,1-2-3,-1 2 2,3-1 1,1-1 1,1-1 2,0-1-3,4-1-1,-1 0 1,2-3-4,0 0 2,0 0-1,-2 0 1,-2 2 0,-4-1 1,-3 1 1,-3 3-2,-2-1 0,-3 1 0,-2 2 1,-1 1-2,0 0 3,-3-1-2,0 1 0,-3-2 1,-1-1-3,-2 1 3,0-1-2,-1-2 1,0 0 1,0-2-1,-1 2-1,2-2 2,-2-1 0,2 0 0,2 2 4,2 0-4,-2 0 0,1 2 0,-2 1-1,-1-1 1,0 3 2,-3-1-2,0 1 0,0-2-1,-2 2-2,1-1 3,2 0-1,-1 1 1,3-1 0,-2 2-1,3 0 2,1 0-2,-1 0 0,-1-3 0,-1 2-3,0 0 3,-2-1 1,0 1-1,0-1 2,1 0-1,-2 2 1,-1 0-1,2 0-1,0 0 1,1 0-1,1 0-1,1 0 1,1 0 0,-3 0 0,3 0 1,-4 0 2,2 0-3,-5 0 0,0 0 0,-2 0-2,-1 0 2,-2 0 0,-1 0 0,-3 0 0,1 0 0,-2 0 0,-1 0 1,1 0-2,0 0 1,2 0-1,0 0 1,3 0 1,0 0 0,1 0 0,1 0-1,2 0-1,-2 0 2,0-3 0,0 1 0,1 0 3,0-1-3,-4-1 0,-1-2-2,-3 4 0,-2 0 1,-3 1-1,0 1 2,-1 0-1,-1 0 0,0 0 3,1 0-3,0 0 0,1 1 1,0-1-3,2 0 2,0 2 2,0-2-2,-2 0 1,1 0-2,-9 0 0,3 0 1,-2 0 0,-4 0 0,6 0 1,0-2 0,-9 1-2,8-1 1,1 0 1,-7 2 0,8 0 2,-2 0-3,2 0 0,4 0-1,-2 0 1,0 2 0,1 0 1,0-1 0,0-1-1,2 0 1,1 0-2,0 0 1,1 0 0,0-1 1,1-1 1,-1-1-1,1 1 2,0 0-3,-1-1-1,-1-1 2,1 1-4,-1 3 3,-1 0 0,1 0-1,-3 0 3,3 0-2,0 0 0,-1 0 0,-1 0 0,0 0 1,0 0 1,-1 0-2,2 2 0,-1-2-1,0 1 0,0-1 1,-1 0 1,2 0-1,-3 0 1,-5 0-2,1-1 2,0-3-1,-5 4 0,4-3 2,-4 1-3,-1 2 1,0 0 0,-5 0 0,4-2 0,-3 2 1,4 0-2,2 0 1,-2 0 0,0 0-1,-2 0 1,3 0 1,-7 0-2,4 0 3,-4 0-2,1-1 2,-1 1 2,-6 0-2,4-4 1,1 3 0,-1-1-1,2 0 1,-2-1 2,0 2-3,-1-2 0,3-3-1,-3 4-1,1-6 0,2-1 0,0 2 1,-2 0-2,-2 3 1,2-6 0,-3 6 0,2-8 0,0 1 1,-1-1-1,-1 0 0,-1-3 0,0-5 0,-1-1 0,-4-3-3,0 5 5,-1 0-5,0 6 5,-1-1-5,2 6 3,0-2 1,-1 1-2,1-1 5,0 0-4,2 1-1,0 1 1,2 3-1,-2-6 1,1 6-1,1 0 0,-2-5 0,1 5 0,1 0 2,-2-7-2,3 7 0,-2-1-2,2-6-2,0 0-2,0-8-5,0-12-10,0-7-19,8-14-62,-1-17-204,7-19-26</inkml:trace>
  <inkml:trace contextRef="#ctx0" brushRef="#br0" timeOffset="21973.2568">21135 8204 600,'0'0'49,"0"0"-9,17-94-8,-6 59-12,4-1-7,1 3-7,5 1-2,2 3-3,0 2 0,3 6 1,0 5-1,-2 5 0,2 5-3,-1 6 0,0 4-1,-1 16 0,-2 7 0,-3 10-1,-8 4-1,-5 5 0,-6 4 0,0-3 4,-7 3-1,-3-5 3,-3-5-1,0-5 1,0-6-1,4-12 2,3-4 0,5-9 0,1-4 1,-2 0 0,2 0 0,0 0 0,0 0 1,0-8-3,3-14 2,6-9-2,1-6 1,3-8 0,0-3 1,1-4-3,0 1 3,0-1-4,-1 3 3,-1 4 0,-1 6-3,-2 5 5,-3 14-6,-2 5 5,-1 11-1,-3 4-2,0-2-2,1 2 0,1 13 2,-1 9-4,1 16 8,-2 9-5,0 4 0,-6 3 2,-1-2-2,1-8 2,1-3-2,3-10 2,0-10-1,2-1 0,0-3 0,0-7 1,6 5-1,1-3 2,-1-4-2,8 1-1,0-2 2,4-5-1,5 1-1,2-3-1,0 0-2,-1 0-3,2-7-6,-1 0-10,-1-3-15,-3 3-22,-7 2-35,1-2-59,-1-6-112</inkml:trace>
  <inkml:trace contextRef="#ctx0" brushRef="#br0" timeOffset="22609.2932">22811 8029 463,'0'0'63,"0"0"-8,0 0-11,0 0-12,0 0-7,0 0-8,0 0-3,0 0-3,0 0-4,0 0 1,4-26 2,9 19 0,10 0-1,5-1-2,6 1-3,8-2-1,4-2 0,5 2-2,1 1 3,2 0-4,-2 1 0,-3 2 0,-4 3-3,-6 2 2,-7 0-2,-11 0-1,-5 2 1,-4 1-2,-8-1-1,0 1 0,-4-3-1,0 0-3,0 0-6,0 0-17,0 3-27,-1-2-30,-13-1-47,-5 0-60</inkml:trace>
  <inkml:trace contextRef="#ctx0" brushRef="#br0" timeOffset="22887.3091">23103 7664 425,'0'0'35,"0"0"20,0 0 1,44 77-7,-33-37-11,-3 6-15,0 3-3,-1 0-3,-4 4-3,0-2-2,-2-2-5,-1-3 1,0-5-7,0 0 4,0-7-2,0 0 0,0-7 2,0-6-2,-1-3-2,-1-4 1,2-2-3,0 0 1,0-7 0,0 2-4,0-4-3,0 1-11,3 0-18,0 1-23,-2-5-34,4-8-55,-1-7-123</inkml:trace>
  <inkml:trace contextRef="#ctx0" brushRef="#br0" timeOffset="23113.322">23483 7860 312,'0'0'40,"-51"121"13,25-62 4,0-2-7,1-5-11,3-4-19,-2-9-10,6-7-9,0-9-1,7-6-2,4-10-2,-1 0-9,5-6-18,-6-1-35,0 0-51,-2-5-78</inkml:trace>
  <inkml:trace contextRef="#ctx0" brushRef="#br0" timeOffset="23406.3388">23032 7782 433,'0'0'54,"0"0"4,0 0-5,0 0-12,0 0-12,0 0-12,0 0-5,0 0 1,0 0-7,0 0 5,85 81-7,-69-53 1,3 3-1,0 1-2,2 4 1,2 2-2,2 1 2,0 2-2,-2-1 1,0-3-1,-3-1 1,-2-4-2,-3-4 1,0-2-1,-2-5 0,-1 0-2,-5-9 2,4-2 0,-5-3-2,3-4 0,0 2-3,2-5-7,4 0-7,-3-1-16,4-8-26,-4 1-34,-5-3-64,-4-1-106</inkml:trace>
  <inkml:trace contextRef="#ctx0" brushRef="#br0" timeOffset="24005.3731">24339 7783 472,'0'0'17,"0"0"14,0 0 5,-17 85-1,15-65-9,2-1-7,0-8-6,2 6-1,7-7 1,-3-5-1,9-2 0,5-3-2,5-6-4,5-9-4,2-3-3,0-3 0,-1-2 2,1-3-3,-1-1 6,-2 0-2,-2 0 2,-3-4 2,-3 1-1,-1-1 1,-2 0 1,-3-1 2,-1 6-1,-2 3 0,-4 6 0,-4 8 1,-1 6-2,-3 3-2,0 0-1,2 15-1,-1 11 0,-1 14 0,0 10 2,0 4 1,-6 9-3,2 2 4,-1 3-4,1 2-1,2-4 3,2-3-2,0-5 1,0-8-3,5-7 2,1-4-1,-2-4 1,-1-4-1,0-4 0,-2 0-2,-1-5 1,0 3 2,0-2-4,-7 2 7,-2 0-7,-5 0 1,-1-2 1,-2 0-4,0-4 3,-3 0 1,2-4-1,-1-1 1,6-7-1,-1-2-2,5 0 2,-2-5-1,2 0-1,3-2-2,-1-3-5,4-5-4,-3-7-4,6 2-8,0-7-15,2-1-34,8 2-58,-3-4-157</inkml:trace>
  <inkml:trace contextRef="#ctx0" brushRef="#br0" timeOffset="25742.4724">21011 8739 323,'0'0'67,"0"0"9,0 0-5,0 0-11,0 0-14,0 0-10,0 0-9,82-42-3,-62 40-3,1 2-4,9 0 0,-1 2 0,1 6-1,4-1-2,0 3-2,7 0-3,-1 2-1,6 2-2,4-1-1,5 1 0,4-2 0,5-1-2,4-3 0,5 1-2,4-6 2,7 2-1,2-2-1,8-1 0,5 0 0,3-2-2,2 4 2,3-1 1,0 0-2,3 2 0,-1 0-1,-1 4 0,-1-2 1,0 3 0,-3 0 1,2 0-1,-4-3 0,2-2-2,-1-1 1,0-3 1,1-1 0,-1 0 0,-1-3 0,-1-2 0,-1-2-1,-3 2 1,-4 0 0,-5 1-2,-4 3 2,-5-1-1,-5 2 1,-5 0 0,-1 0 0,-4 0 0,-4 0 0,0 0 0,-3-1 0,-1 0 0,-1-2-2,-1-2 2,-2 0-1,-2-2 0,-4-2 1,-3 1 0,-4 0 1,-6-1 0,-5 0 1,-11 3-2,-1 0 0,-7 3 1,-2-3 1,5-5 1,-4-2-1,3-5 0,0-6-3,-1 0 2,2-5-1,1-1 1,1-5-1,1-1 0,-1-4 2,-1-4-5,-3-3 3,-1-2-3,-3-5 0,-2-1 4,-4-2-2,0 0 2,-3-3-1,-4 1-1,-2 2-3,2 0 4,-3 4 0,1 0-6,2 0 9,0 2-7,0 1 3,2-1 1,1 0-2,0 5 2,-2 2 2,0 1-1,-3 6 0,2 2 1,-3 1-4,-3 6 4,0 0-2,-3 1 2,0 2 0,-3-1-4,2 1 5,-5 0-4,2 2 2,0-1 0,-2 3 0,1 2-1,-1-4 0,0 4-2,-3 0 2,-2-1-1,-2 3 1,-3 1 0,-2 2 0,-6 1 0,-1 4 0,-4-1 0,-7 5 0,-3 2 1,-6 1-2,-4 2 2,-4 0-1,-3 0 1,1 0-1,-2 0 1,1 0-1,3 0 1,-1-5 0,1 0 1,1 0-2,4 1 1,4 0-1,2-1 0,4 1 0,5 4 0,1 0 0,3 0 1,1 0-1,0 3 0,1 1 1,0 1-1,0-2 2,-1-1-1,-3 1 0,0-1 1,-2-2 0,-1 0-1,-1 0 0,-3 0 0,-2 0-1,-1-2 0,-2 2 1,-3 0-1,-3 0 0,0 0 0,1 0 0,1 5 0,0 2 0,3-2 2,0 3-2,0-1 1,0 0-1,0-1-1,-1 0 2,-1 1 0,-2-2-1,-3 2 1,2-2 0,-2 0-3,0-1 4,-1 2 0,1-1-1,-2 1 3,0-2-2,-1 1 0,2-1 1,2 0-3,3 2 1,4 0 0,4 0-1,6 2-1,4-1 2,4 1-3,3 0 2,2 1 0,0 2-1,1 2 1,1 0 0,-3 3 2,1 1-2,-2-1 3,0 4-5,-3-1 3,0 4-3,0 1 1,2 0 2,-1 1-2,3 1 0,-2 1 0,4 2-1,0 1 1,4 2 2,0 3-1,4 1 1,4 1-2,4 1 2,2 0-2,2-1 2,2 3-2,3 1 1,1-1 2,-1 3-1,3 1 1,0 1-2,1-2-1,-1 2-1,2 0 1,3 1 1,0-2-1,1 2 2,1 1-2,0-4 1,4 1-1,3 0 1,5-3-1,1-1-1,1-3 4,2-1-5,1-2 5,-1-5-1,3 0-2,0-3 1,-2-2-1,2 1 1,-1 2-1,0-1 3,2 2-3,-1-1 2,0 2-1,0 0 0,1 1 0,2-5 3,-2-1-4,5-4 1,1-2 0,4-3-1,3-4 1,6-4 1,2-1 0,2-4 0,3-2 0,1 0-2,2 0 2,-3-3-2,0-1 1,-2 2-1,-1-1 1,-4 1 0,-3 2-2,0 0 2,-5 0-3,-1 0-7,-4 0-7,2 0-10,-4 0-21,4-4-61,-2-10-200,4-7-22</inkml:trace>
  <inkml:trace contextRef="#ctx0" brushRef="#br0" timeOffset="48893.7966">21450 7542 281,'0'0'39,"0"0"-2,0 0-7,0 0-9,0 0-5,0 0-9,0 0-4,0 0 0,0 0-1,-1-10 1,5 10 0,5 1-1,1 5 1,-2 0 2,0 1 0,-2-2 7,-3-1 5,0-1 4,1 0 2,0-2 3,0 1-2,1-1 2,4-1-4,-1 0-5,5-6-2,3-3-8,0-3-2,0 1-3,3-1-1,-1 1-1,0 0 0,-1 2 0,1 1-1,-6 1-1,3 2 0,-1 0-1,1-2-6,5 1-5,-2-2-25,2-1-36,0-6-98,4 2-94</inkml:trace>
  <inkml:trace contextRef="#ctx0" brushRef="#br0" timeOffset="49443.8281">24687 7306 389,'0'0'10,"0"0"1,0 0 0,0 0 0,0 0 2,0 0 7,0 0 10,0 0 8,67 82 1,-51-80-4,4-2-7,7-2-7,0-11-4,2-5-5,1-1-3,0-6-2,-1 1-3,-1-2-3,-2 1 1,-6 3-2,-4 1 0,-5 1-5,-4 6-9,-4 7-20,-1 2-51,-2 5-101,0 0-94</inkml:trace>
  <inkml:trace contextRef="#ctx0" brushRef="#br0" timeOffset="67810.8786">6998 12371 266,'0'0'44,"0"0"2,0 0-6,0 0-7,0 0-5,0 0-3,0 0-2,0 0-6,0 0-2,0 0-5,0-17 0,0 16 2,0 1-3,0-2 1,0 2-2,5 0-2,1 0 1,7 0-1,5 0-1,-2 2 2,2 0 0,-1-1 0,2-1 2,1 0 1,7 0 0,-1-1 1,-1-3-2,3 1-1,1-1 0,0 3 2,-1 1-4,0 0 2,-1 0-6,-1 0-1,-1 1-1,1 3 0,0 2 0,2-2 2,-1-1-2,3 0 1,2-3-1,3 0-1,1 0 2,0 0 0,2 0 1,-1-1-1,0-2 0,1-1 2,0 2-2,0 1 1,2-1-1,-3 2-3,1 0 3,1 0 0,3 0 0,0 0 0,3 0 0,1-3-1,3 1 1,1-3 1,0 3 1,1-3 1,-1 0-2,1 2 1,1 2-1,-3-1 0,2 2-1,-2 0 1,0 0-1,3 3 0,0 2 0,-1 1 0,2-2 0,1 3 1,-2-2 0,1-3 1,2 1-1,2-1 3,2-2-4,0 0 2,2 0 1,-1-5-1,3-2 0,-1 3-1,-3 0 0,0 3 0,-2 1 0,-5 0-1,1 0 1,-1 2-1,-1 5 1,-3 3 0,4 0-1,0-3-1,0 3 0,4-5 2,1 2-2,-1-3 1,0-1-1,1-3 1,-2 0-1,1 0 0,1 1 0,-3 1 1,3 1 0,-2 1 0,-3 1 0,3 2 0,-3-2 0,0 3 1,-3-1 0,2 0-1,-5-2 1,3 2 0,0-4-2,-1-2 2,2-1 0,2 0 0,1 0-1,2-4 0,1-3 0,0 0 0,1-3-1,-4 3 2,1-1-2,-2-2-1,-2 3 2,-3 0 0,0 2 0,-2-2 1,0 2-2,-2 0 0,2 0 0,-2 1 0,2-3 2,2 3-2,-4-2 0,3 0 1,-2 1-1,-1 2 0,0-1 2,2 2-2,-1 1 1,0-1 0,1 2-1,1 0 2,-1 0-2,4 0 0,-1 0 2,3 3-1,-1 0-1,0 1 3,0-1-2,-1 1 0,3-4-1,0 0 1,2 0 0,-1 0 0,2 0 1,2-4-1,-1 0 0,2 1 1,-2 2-1,0-1-1,-2 2 2,0 0-2,-2 0 1,1 0-1,-2 3-1,2 1 1,1 3 0,2-2 1,2-2-1,-2 2 0,5-2-1,-2 1 1,2-1 0,0-3-1,0 0 2,-1 0 0,1 0-1,1 0 3,3 2-3,-1-2 0,-1 0 0,1 0-2,-2 0 2,-1 0 2,0 0-2,-2 0 0,2 0 0,-1 0 0,1 0 0,1 0 0,0 0 3,1-2-2,-1-1-1,-2 1 1,0-3-3,-3 2 2,-2-1 0,-2-2 0,-1 4 0,0-3 1,-4 4-1,2-2 1,-1 2-1,-1-1 1,1 1 1,-3 1-2,3 0 2,-1 0 0,-3 0-2,2-4 1,1 3 0,1-2-1,1 0 1,2 0 0,1 0-1,2 0 0,1 0 0,1 1 0,-1 1 0,-1 1 1,2 0 2,-3 0-2,0 0-1,0 0 1,1 1-2,-1-1 2,3 2-1,0-2 0,1 1 0,-1 1 0,1 1-1,0 0 1,-1 0 1,1 0-2,0 0 3,1-2-1,-1 3 0,1-3 1,1 1-1,-1-1-1,0 1 1,-1-1 0,-3 2-1,-1 0 3,-3-1-5,1 4 4,-2-2-4,0 1 2,1 0 0,-2-2 2,5 1 0,-1 1-2,1-2 0,2-1 1,-1 1-2,0-1 1,-3 0 2,-1-2-2,1 1 1,-4-1-1,0 0-2,0 0 2,-3 0 0,3 0 0,-2 0 1,2 0-1,-2 0-1,2 0 2,-2 0-1,0 0 0,3 0 2,-1 0-2,1 0 0,0 0 1,2 0-1,2-5 0,1 0-1,2-2 1,1-1 0,2-2 1,2 0 1,-2-1-1,0 0-1,-1 1 0,-2 1-1,-1 3 1,-4-1 1,1 2-1,-3 2 0,-1-1-1,-2 3-1,-1 1 2,-2-2-1,-2 2 2,-3 0 0,-3 0-1,-1 0-1,-5-3 1,-5 2 1,1-1-1,-8 0 0,1-2 1,-1 1 0,-5 3-1,5-4 2,-7 1-2,-6 1-1,2 2 0,-3-3 1,1 2 0,-1 0 1,2-2-3,-5 3-2,0 0-3,0-7-7,-2-8-8,-8-9-18,-7-10-45,-11-4-140,-5 1-103</inkml:trace>
  <inkml:trace contextRef="#ctx0" brushRef="#br0" timeOffset="68724.9309">4218 13450 466,'0'0'48,"0"0"1,0 0-4,0 0-12,0 0-9,0 0-7,0 0-4,0 0-3,0 0 0,-35-20-6,35 20-2,-1 0-1,1 0-2,0 0 0,0 0 0,0 0 1,10 0 1,7 0-1,7 3 0,5 1 1,5 2-1,2 1 2,4 2-1,3-1-1,3-1 0,2-2-1,1 2 2,4-2 1,4 0-2,-1-1 2,5-3-1,1 1 1,2-2-1,1 0-1,0 0 1,-1 0-1,-4 0 1,0 0 0,-3 0 0,0 5 0,-4-3-1,-4 3 0,0 0 0,-4-2 0,0 2 1,-4-2-1,-2-1 0,-2-1-1,-5-1 1,-3 0-1,-12 0 1,-4 0 1,-3 0-2,-4-1 0,-1-1 0,5 1-1,-6-1 1,0 1-4,1-1-3,-2-1-12,1 1-26,2-7-61,2-2-117,-3-10-56</inkml:trace>
  <inkml:trace contextRef="#ctx0" brushRef="#br0" timeOffset="82404.7133">28452 2795 104,'0'0'31,"0"0"-4,0 0-3,0 0-3,0 0-1,0 0 0,0 0 0,0 0-1,-11 0 0,9 0-3,1 0 0,-1 0-2,1 0 1,-1 0-1,1 0 0,-1 0-3,1 0 1,-2 0-2,2-2-1,-1 2 0,1-1-2,-3-3 1,-1 3 1,1-2-1,1 1-1,3 2 1,-5-2 2,0 0 0,1 1 0,1-1-2,-2-1 0,2 0-2,-1 0 0,-3-2-1,3 2 1,-1 0 3,-2-2-1,2 5 1,1-4-2,-6 0-3,6 2 0,-5-3 0,0 3-1,-1-1 1,2-1-2,-3 1 1,2 1 0,0-1 1,-2-1 3,0 1 0,-4-2-1,7 3 1,-8-3-2,6 2-1,-3-1 1,-3 1 0,6-1 0,-8 1 1,8 1-1,-3-1 1,2 1-3,-2 0 0,1-1-2,2 1 0,-1-1 0,0 1 0,1-1 0,-1 3 1,0-4 0,0 1 0,-6 1-1,-1-1 1,2 0 1,-2-2 0,0 1-1,-1 0 1,-4 0-1,3-1 0,-2 2 1,1 0 0,-2-1 0,2 0 0,-2 1-1,0 0 1,7 2-1,-4 1 0,0-1 0,5-1 0,-6 2-1,7 0-1,0 0 1,1 0 0,-1 0 0,1 0 1,-2 0-2,2 0-2,0 0 2,-7 0-1,8 0 1,-10 0-1,4 3 1,-1 0 0,-7 0 1,1 2-1,-1-4 0,0 2 0,-1 0 1,-2 0-1,-3 2 2,-1-2-2,1 1 0,0 1 0,1 0 0,0 1 0,2-1 0,0 2-2,-1 2 4,3-1-4,-1 1 1,3 1 0,1 0 1,1 0 0,0 1 2,1-1-2,-1 0 0,1 0 0,1-3-1,1 3 1,0-2 0,2 2 0,0-1 0,-2 1-1,1 1 1,-3 3 0,-2 1-1,-1 2 0,1 0 1,0 4-1,0-1 1,1-1-1,1-1 1,3 0-1,-1-1 0,3 1 1,-2-2-1,2 1 1,-1 2 1,1-2-1,-1-1-1,1 3 1,0-1 0,1 3 4,-1 0-4,2 3 4,-2 0-5,2 3 0,0-3 1,0 0-1,-1 2 1,2-2-1,-2 0 2,3 1-2,-1 0 1,0-1 0,1-1 0,-1 2-1,2-1 2,-1 0-1,2 1 0,0 2 1,-1-1-1,0-1 0,1 3 0,-1-3-1,0 1 2,1-2-1,1 0 1,1-1 2,-1 1-5,1-1 6,0 1-7,1-2 3,1 0 0,-1 2 0,1-2 0,-1 1-1,0 2 1,1-1 0,0 2 0,-2 0-1,2-1 1,0 3 0,-1-1 0,-2 1 1,2 1-1,0 1 0,-1 1 1,-2 0 0,2-3 1,1 2-2,-2-2 1,2-1 0,3-1 0,-1 1 3,0-1-4,3 1 5,2-1-7,-1-2 2,2 1-1,0-4-1,0 2 2,2-2 0,1 1 1,1-2-2,-1 3 2,-2 2-3,2-1 3,0 0-1,0 3 2,-2-2-1,2 2 0,0 2-1,-1 0 1,1-1 1,-2 0-1,3-1-2,-2-1 3,1-2-2,-1 2 2,1-2 1,0 2-3,0-2 4,2 1-4,-1-1 3,3-1-1,-1-2-2,0 2 0,1-3 0,0 2 0,3-1-3,0-1 4,1 1-1,1 0 2,0 1-2,1 1 1,0-1-1,1 2 0,0 0 2,1 0-2,0-3-2,1 2 2,0-2 0,1-1 2,-1 1-2,0-1 1,0-3 0,1 4 0,1-5-1,0 3 1,1-3 1,0 1-1,1 1 3,2 0-5,0-1 4,1 1-4,1-2 2,1 1-1,-2-2 0,2-1 1,1 2-1,1-1 2,-1 0-1,1 0-2,-1-1 2,2 1 0,-2 0 0,-1-1 2,1 1-3,-3-3 1,0 0-1,-1 0 1,1-2 0,-2 0 0,0 0 0,0 2-1,1-4 0,1 2 1,-1-1 0,4 1 0,0 0 2,3 0-3,0-1 1,3 0 2,-1-1-3,1-3 1,1 2 0,-1-1-2,-3-2 2,0 1 0,-1 0-1,-4 0 2,-1-3 0,-7 1-2,3-3 2,1 0-1,0 0 1,8 0 0,-4 0-1,1 0 0,-3 0-1,-1-5 1,2 3 0,-4-3 1,3 0 0,0 2-1,-1-4 0,1 0-1,3 2 1,1-2 1,3 2 1,2-2-2,1 2-1,3-2 1,1 2-1,1 0 1,-2-1 1,1 0-2,-1 0 1,1-1 0,-1 3-2,1 0 2,-3-3-1,1 2 0,-4-2 1,2 1-1,-2 0 1,0 0 1,1 0-1,-2 0-1,1-3 1,-3 1 0,1 0-1,-3-1 1,1 1 0,-3-4 0,0 3 0,1 1-1,0-4 2,0 2-2,2 0 3,2-1-3,-1 2 0,1-2 1,0 2-1,1-2 0,2 3 2,-2-2-2,1 0 0,-4 0 0,2-2 0,-2 0 3,0-2-6,0-1 5,0 1-5,1-2 3,0-2 0,1 0-1,0 0 2,-1-1-1,-1-1 1,-1 3-1,-2-2 0,-4 1 0,-1-1 2,-2 2-2,-1 2 0,-3-2 1,2-1 0,-4-2-1,3 1 2,-2-5-2,1 4 0,4-4 0,-1 2 1,0-1 0,1 2 0,2-2 0,-4 1 0,2-2-1,-3-1 1,0 1 0,0 0 0,-2-1-1,1-1-3,0 0 5,-1 1-5,-1-1 4,2-1 0,-3 4 0,1-2 0,-3-1-1,3 1 2,-3-2-3,2-2 2,1 0-1,-1-2 0,0 1 0,-1-1 0,4 2-1,-4 0 2,1 3-1,1 0 2,-4 2-1,0-1 0,-2 0-1,-1-1 0,0-1 0,1 3 0,-3-1 1,1-1-5,-1 0 6,-1-1-6,2 1 4,-2 1 2,1-2-3,2 0 1,0-1-1,2-1 1,-1-1 0,0 4 0,3 0 0,-2 0 0,-1 3-2,-1 0 3,0 7-1,-2-3 2,1 2-2,-2-4 1,0-4-2,0 2 2,0 0-1,0 0 1,-5 0-3,3-1 2,-3-3 0,4 1-4,-1 1 7,2 0-7,0 1 6,0 1-2,0 6 0,0 0-1,0-2 1,0 5 0,0-6 0,0 1 1,0 7-2,0-8 1,-4 2 2,-3 2-2,0-8 0,1 4 0,-2 1-3,0 0 3,-1 2 0,2 0 0,0 5 1,-2-1 0,0 2-2,4 1 1,-4-4-1,-1 2 2,3-3 0,-2 2 0,0 1-2,1-1 1,-3 1 0,3 2 0,-2-3 0,1 3 0,2 2 0,-5-4 0,2 2 1,3 2-1,-6-4 0,3 3 1,2 3-2,-4-3 1,6 3 0,-2-1-1,1 3 1,-1-2-1,0 0 0,0 0 2,0-1-2,-2 3 2,2-2-1,-1 2 0,-1-1 1,0-2-8,-2 2 7,-2-3-6,2 1 6,-2 0 0,1 2 0,-3-3-2,-3 0 2,0 1 0,2 1 0,-2-2 2,0 2-2,3-1 0,-2 0 1,0-1-1,1-2-1,-3 3 3,2 0-2,-1-1 0,2-1 0,-2 1-1,7 1 0,-2 2 1,0-2 0,2 2 0,-2 0 0,-1-2 0,5 5 1,-6-5-1,6 5-1,0-1 1,-3-2 0,3 2 0,-2 0 1,1-1 0,-5-1-1,6 0-2,-5-1 2,8 3 0,-4-3 0,-3 0 1,6 2 0,-7-4-2,1 2 1,-1 0 0,1-1 0,0 2 2,-1-1-3,1-1 2,-4-2-1,1 2 0,1-3 0,0 2-1,-3-1 0,2 1 1,-5-1-1,2 1 1,-2 1-1,-1 0 0,0 2-1,1 1 1,-2 1-2,7 2-2,-1-3-6,5 4-10,7-1-13,-7 0-37,6 1-106,-6-6-129</inkml:trace>
  <inkml:trace contextRef="#ctx0" brushRef="#br0" timeOffset="84324.8231">28227 3512 218,'0'0'43,"0"0"-3,0 0-1,0 0-5,0 0-2,0 0 1,0 0 3,0 0 3,0 0 0,0 0-5,-6 5-6,4-5-5,1 0-6,-5 0-1,0 0-3,-2-5-1,0 1 0,-3-1-3,2-1 0,0 1-5,-2 1-1,1 0-1,0 1-1,-3-1 0,-6 3 1,5 1-1,-8 0 0,3 0 1,-4 0-2,-6 0 2,0 0 0,-1 0-1,-4 0 2,0 1-1,-3 3-2,-3-1 1,1 2 0,0 2 0,0 0-1,2 2 1,2 0-1,4 1 0,5-2 0,2-1 0,5 3 0,0 0 0,2-1 0,-1 0 0,2 2-1,-2-1 1,-1 2 0,1 0 1,-3 2-1,-1-2 2,0 0-1,-1 0 0,0-1 0,2 1 1,0-1-2,0 1 2,1 1-1,-1 1 1,-1-2-1,1 2 1,0 0-3,1-1 2,2 2 3,0-1-4,-1 2 4,1 0-5,2 0 0,0-1 0,3 1 2,0-1-1,1 2 0,2 1 0,1 0-1,1 0 0,-1 2 0,2 0 1,1 0 0,-1 0 1,1 1-2,0 4 1,0 0 0,2 0-1,-1 3 0,2-1 1,0 1-1,0 2 1,-2-2 1,2-2-1,0 2 0,2-10 0,0 3-1,-1-1 2,2 0-1,0 6 1,0-9 3,0 2-6,0 1 5,0-1-4,0 5 0,0-2 1,3-1 0,1-1-2,1 0 2,-1-1 1,2 1-1,1-2 2,0 0-2,2 2 1,1-4-2,2 3 2,1-2-1,1 0 1,1 0-1,2-2 0,1-1 0,-1 3 1,1-3-1,-2 1 1,2-1-1,-4-1 0,2-1 0,-3 0 1,-4-2-1,2-1 0,0 1 1,0 1-2,3 2 1,0-1 0,0 0 0,-1-2 1,3 0-1,-3 3 0,3-3 0,0 1 0,1 1 1,1-1-1,0-1 1,1 3-1,0-1 6,0 0-8,-2 0 6,2-2-5,-1 2 2,0-2-1,1-1 0,1 1 0,0-2 0,3-1 1,0 3 0,2-1-1,-2-1 0,2 0 0,-1 0 1,2-2-1,-1 2 1,-2-4 0,2 2 0,-1-1 2,-1-3-2,-1 1 0,3 1-1,-2-3-1,1 1 2,1-2 0,1 0 1,-1 0 0,2 0 0,0-2-1,1-3 0,-4-2 0,-1 1 0,-2-1 0,-1 0 0,-1 2-1,-2-5 1,2 2-1,0-3 1,3-2 2,-1 0-3,1-1 3,-2 1-7,2-2 4,-1 1-2,0 0 2,0 1 2,1-1-2,-4-1 1,0 3-1,-2-4 0,0 2 2,-1-1-2,-3 0 0,0 2 0,1-1 0,-4 0 0,0 1 0,0-4 0,-1 0 0,-1-2 1,0-1 0,-1-3 1,3-1-1,-4-1 0,1-4 0,0 0-1,3 0 0,-4-2 1,0-1-1,1 3 1,-2 0 0,0 4 0,0-1 0,1 2-4,-4-1 5,2 3-6,-1 6 6,-2-3-1,0 0-1,0-1 1,0-6-2,-6-2 5,0 1-5,-2-3 2,2-5-1,-2-5-1,1-2 1,-1-1 1,2 0-1,-2-1 1,1 5-1,-3 4 1,3 3-1,-3 5 1,0 0-1,0 4-2,-2 3 3,-1 2-4,-2 3 4,1 1-1,0 1 0,-2 2 0,6 2 0,-1 0 0,-1-2 0,0 2 1,-4-4-2,6 2 1,0 1 0,3 3-1,-1-1 1,3 3-1,2 1 0,0 3-1,3 1-4,-2-1-4,-1-2-7,-2 0-11,0-1-17,3 3-45,2 1-89,-2-2-110</inkml:trace>
  <inkml:trace contextRef="#ctx0" brushRef="#br0" timeOffset="85248.876">29305 4371 117,'0'0'52,"0"0"-1,0 0-3,0 0 3,0 0-4,0 0 3,0 0-1,0 0-1,0 0-7,0 0-8,10 2-9,-10-2-8,0 0-2,-10-3-6,0-2-1,-3-1-2,2 3-2,-1 2-2,-5 1 1,2 0-1,-4 2 0,2 6 0,0 4-1,-1 2 1,1 1-1,-2 5 1,0 0-1,-1 1 2,1 0 3,3 2-5,-1-2 4,5-1-4,2-2 0,2-6 0,3 2 0,2 3 0,2 0-1,1 7 2,0-3-2,0 0 1,1-1 0,4-2 0,1 0 1,-1-6-1,1-1 0,1 1 0,-2-4-1,2 2 1,0-4 0,0-1-1,1 0 1,-1-1 0,3-1 0,-1-2 1,1 1 0,4-2 1,4 0 0,2 0 1,6-6 0,-2-3-2,0-2 1,0-2 0,-1 1 1,-1-2 0,-3 0 1,-2 0 0,-4-1 1,0 0 1,-3-2 2,-1 0 1,-1-2 2,-3-1-2,-1-2 2,-1 0-4,-3-2-4,0-2 2,0-1-5,-7 0 4,-2 1 0,-4 1-3,0 3 1,-3 3-1,-1 6-1,3 4-2,-3 4-1,-4 5-3,-2 0-2,-9 7-4,0 9-11,-3 0-8,-1 6-26,-3 2-31,2 1-46,-1 2-72</inkml:trace>
  <inkml:trace contextRef="#ctx0" brushRef="#br0" timeOffset="85993.9186">29088 3589 343,'0'0'65,"0"0"-5,0 0-8,0 0-8,0 0-9,0 0-7,0 0-7,0 0-9,0 0-9,-3-34-3,3 34 0,-1 3 2,1 16 4,0 8 0,0 7-3,0-2-1,0-2-2,-1-3 2,1-7-1,0 0 2,-2 1-1,1-9-1,1 0 3,-2-2-3,2-4 3,-1-2-3,1 2-1,0-6 0,-2 0 1,2 0-2,0 2 0,0 0-6,0-2-20,0 0-35,0 0-44,0-7-76,0-5-79</inkml:trace>
  <inkml:trace contextRef="#ctx0" brushRef="#br0" timeOffset="86760.9625">27847 3141 378,'0'0'49,"0"0"5,0 0-2,25-81-9,-16 63-15,4-1-9,3 2-5,3 0-6,1 0-1,0 5-4,2 1-1,-6 6-2,1 3-1,5 2-1,-2 2-1,5 8-1,-5 5-1,-4 5 0,-6 3-5,-6 0 4,-4 6-1,-4 1 3,-10-1 4,-5-1 0,-6-2 5,1-3-3,-4-1 1,2-3 0,1-2 1,-1-4-3,0 1 0,2 1 1,1 0-1,1 0-1,2 0 1,1 0 0,4 1 0,4-4 0,4-6 0,5-2-2,2-4 2,-1 0 3,2 0 2,14 0 1,8-4 2,11-6-3,6-7-1,2-5-1,2 1 0,0 0 1,-1 1 1,-4 3-3,-4 1 1,-6 3 0,-8 5 0,-10 3-1,-6 3-1,-5 2 1,0-1-1,0 1 0,2 0-8,-1-2-15,-1 2-34,0 0-37,-3-2-70,-13 2-104</inkml:trace>
  <inkml:trace contextRef="#ctx0" brushRef="#br0" timeOffset="87441.0014">26995 3113 389,'0'0'67,"0"0"2,0 0-7,0 0-15,3-80-15,4 66-11,-3 4-6,2-1-2,0 4-5,0 2-3,2 0-2,2 2-4,-1 2 1,4 1-1,5 0 0,-1 3 1,2 4-2,-6 0 0,-5 3 0,-2-2-1,-3 1 1,1 5 0,-4 1 1,-4 6-1,-6-3 2,-5 1 0,-2-4 1,0-2 5,5-4-5,0 0 0,4-4 0,5-4-5,0 2 4,3-3-1,-1 0 1,1 0 4,0 3-3,0 4 0,7 1-1,6 4-1,1 0 0,2 0 6,0-2-7,0 1 2,-4-3-1,-1-1 0,-4-1 1,-4-2 0,2-1 2,-5 2 0,-5 7 0,-9 5 1,-11 4-1,-7-3-1,-6 0 0,-2-3-1,0-3 1,4 0 0,5-5 1,10-2 0,8-4 1,8 0-1,5-1-1,-1 0-3,1 0-2,0 0 1,0 0 0,13-1 1,6-7-3,7 1-12,1 0-20,1 0-37,1 4-37,-9 3-68,-1 0-76</inkml:trace>
  <inkml:trace contextRef="#ctx0" brushRef="#br0" timeOffset="88121.0403">26593 3921 392,'0'0'44,"0"0"-8,0 0-13,0 0-13,0 0-11,0 0 0,-96 51 0,66-17 2,-3 2 0,1 0 0,2-1 3,2-5 3,8-7 5,7-6-1,4-9 1,8-4-4,1-4-2,0 5 0,4 2 0,6 2 0,8 2 2,5-5-3,1-1-2,5-1-1,0-1-3,0 0 1,-2-1 1,1 3-3,-2 2 0,-4 1-1,-6-4-3,-3 4 1,-6-4-1,-3-2 0,-1 1-2,-3-3-5,0 0-9,0 0-8,0 1-15,0 3-11,-7 0-11,-3-1-5,1 2 4,-4-5 3,-1 0 10,5-2 14,-4-8 13,6-2 27,2-8 17,1-3 19,1-3 19,1 2 4,2 4 0,0 8-1,0 2-7,0 3 0,0 2-5,0 0-6,0 5-10,0-2-8,0 2-9,0 0-3,-2 13 0,-1 10 2,2 6-2,-2 3-1,0 3-4,0-1 1,0 0-3,1-2 0,-1-3 0,2-8-2,1-1 0,-1-9-2,1-4 2,0-1-6,0-6-10,0 5-31,0 1-68,0 0-137</inkml:trace>
  <inkml:trace contextRef="#ctx0" brushRef="#br0" timeOffset="88695.0731">26288 4882 365,'0'0'25,"0"0"-2,0 0-7,0 0-9,0 0-7,0 0-4,0 0 4,0 0 2,0 0 0,-41 17 1,40-12-1,-3-2-2,2 1 4,2 1-3,0 1 1,0 3 0,0 2-1,0-4 0,6 3 0,-2-3-1,1 1 0,0 1-1,1-1 1,0-1 1,1 0 1,-1 1 1,0-1-1,0-2 3,-1 2 0,2-2 3,-1 2 1,0-2-1,4 5 0,-3-5-2,4 6 0,-3 0-1,1-1 3,-1 7 1,-2-1-1,-1-2 5,-4 5-3,-1 1 1,-1-1-3,-8 8-1,-1-5-4,-5-1-1,-1-3-1,-2-3-2,-2-2 0,1-3-3,1-3-7,0-5-9,0-2-15,0 0-23,0-7-38,4-5-86</inkml:trace>
  <inkml:trace contextRef="#ctx0" brushRef="#br0" timeOffset="88886.084">26215 5071 515,'0'0'25,"0"0"-4,0 0-3,0 0-8,0 0-7,0 0-3,0 0-2,0 0-2,103-85-4,-74 75-3,0 1-14,-2 3-25,-8 2-34,-1 4-59,-8 0-88</inkml:trace>
  <inkml:trace contextRef="#ctx0" brushRef="#br0" timeOffset="89525.1206">26743 5513 251,'0'0'57,"0"0"-5,0 0-2,0 0-7,0 0-4,0 0-6,0 0-10,0 0-3,0 0-9,0 0-3,3-31-6,-15 35-2,-3 11-1,-4 9 0,-1 10 0,1 6 1,1 2-1,0 4 1,2-2 0,0-4 1,4-1 2,2-7-3,6 0 5,4-6-7,0-4 2,7-2 0,7-4 0,1-2 0,2-1 0,2-2 2,0-3-4,0-1 4,-5-2-2,1-2-2,-7-1 4,-3-2-1,1 3 1,-6-3 3,0 0 2,0 0 3,1 0 5,2 0 0,-3-5 0,0-10-3,-3-2-3,-6-7-4,-1 3-2,-1 1-3,2 6 1,3 2 1,2 4-3,1 4 0,1 1-4,2 3-3,-1-2-2,-5 2-6,0 7-6,-2 10-20,0-4-27,4 3-39,1-3-78</inkml:trace>
  <inkml:trace contextRef="#ctx0" brushRef="#br0" timeOffset="90145.1561">27436 5738 307,'0'0'56,"0"0"-6,0 0-4,0 0-4,0 0-5,0 0-10,0 0-7,0 0-9,0 0-6,-23-21-2,23 20-4,0 1 1,0-2-1,0 2 0,0 0 1,0 0-1,0 0 3,6 0 0,6 0 3,4 0 0,0-2 1,-1-1 1,-1-2 1,-5 0-1,-5 1 0,1 4 0,-5 0 0,0-3-1,0 3-3,1 0-1,2 0-1,-2 8-1,1 11 2,-2 10 1,0 8 0,-7 8 5,-4 9-5,0 4 2,-2 1-1,1-5-1,1-5 3,2-7-1,2-8-1,4-14-1,0-7-1,3-6-2,0-7 0,0 0 0,0 0 1,0 0 0,0 2 0,0 0 1,0-1-2,0 1-3,0-2-5,0 2-15,0-2-23,0 0-38,0-9-54,6-1-91</inkml:trace>
  <inkml:trace contextRef="#ctx0" brushRef="#br0" timeOffset="90741.1901">28131 5666 262,'0'0'30,"0"0"8,0 0 3,0 0-1,13-97-2,-13 73-4,0-1-1,-1-1-4,-5 2-2,0 3-7,-1 5-4,1 4-4,0 5-3,3 3-1,-7 1-3,-4 3-3,-4 7-2,-6 6-1,2 7 1,2 3-1,6 3 0,-1 1-1,5-3 1,4-5-1,5-3 1,1-2 0,3-2 1,7 3 0,4-3 1,2-1-1,3-1-1,1 0 0,-1-1 0,1 3 0,0 1 1,-4 1-2,2 1 2,-5 0 0,-4-4-2,-1 2 2,-7 3-2,-1-1 4,0 3 0,-9 0 4,-5-4-5,-6-1 1,0-1 0,-6-5 1,-2-2 2,-1-3 2,2-2 2,0 0 3,4-2 5,6-5-2,5-1-1,4 3-10,7-9-1,1-6-6,1-2 1,14-12 1,5 1-2,8-3 0,2-1 1,2-1 0,1-1 0,-1 0 0,-3 5-3,-3 3 0,-5 7-4,-5 3-5,-4 7-8,-6 1-16,-3 3-38,-3-2-131,0-3-64</inkml:trace>
  <inkml:trace contextRef="#ctx0" brushRef="#br0" timeOffset="96765.5347">29240 4451 132,'0'0'30,"0"0"1,0 0-3,0 0-3,0 0-4,0 0 0,0 0 0,0 0 1,0 0-1,5 0-6,-5 0-6,0 0-5,1 0-4,-1 0-1,3 0 1,-1-1 1,1-3 0,2-5 0,1 4 0,-5 0 0,4-2 2,-4 1-1,0 2 0,5-6 3,-5 5-4,1-1 2,-1-4-1,1 4-1,-2-8 0,1-3-2,1 0 1,1-5 1,0 1-1,0-1 1,1 0 0,0 0-2,2-2 2,-2 0 0,2-3-1,0 0 3,0 1-5,1 0 1,-3 0 1,2-1-2,-3-1 2,1-3 2,-2 2-1,1 0 1,-3 0 0,0 0-2,0-2 1,0 3 1,0 0 2,-6 1 7,-2 0 7,-3 1 4,-1 3-1,1 0-7,-2 4-8,3-1-5,-1 1 0,-1-3 0,0 1-1,-4 0 1,2-1-1,-4 2 0,2 2-1,-1-1 1,2 2 0,1 1 0,1-1-2,0 2-4,1-1-3,1 2-4,-2 1 0,0-1 1,0 2 1,-2-1 4,0-1 2,-1 1 5,-2-2 2,4 1 1,-3 2 3,2-2 2,-1 0-1,3-1-6,-1-1 3,2 1-4,-2 0 1,2 0 3,-1 1 1,-1 1-1,-1 1 1,-1 0-1,-1 2-2,-2 1-2,-3 1 0,-1 1 1,0 0 1,-3 2 3,-1-1-1,-2 0-1,-3-2 3,-1 1-2,1-1-1,-2-1 1,0 0-2,1 0 0,-2-2 1,2 1 4,-1 1-1,3-1 2,-1 3-2,3-3-2,2 3-3,-1 0-1,2-2 0,0 1 0,1-2 1,-2 3 0,-1 0-1,1-1 0,-2 0 0,-1 2 2,-2 0-4,-1 2 2,-1 1-1,1 0 1,-3 1 1,1 2 1,1 0 0,-1 0-2,2 0-1,-1 0 0,1 5-3,1-1 0,0 2 0,1 2-3,-1 1 1,-1 1 0,2 0-2,1 3-2,1 0-2,0 0-5,-1 1-7,-1 1-2,-2-1 1,0 2 7,1 1 1,-1 0 3,0 1-2,-1-1 2,1 4 3,3-3 4,-1 1 5,2 2 2,3-1-3,2 0-3,2 3-11,0 1-12,2 1-7,3 1-5,0-1 5,2 1 9,-1 0 11,4 0 7,1 0 7,2-2 1,1 2-4,-2-1-4,1 0-3,-1 1-3,-5 4 1,1 0 1,-3 4 1,-2 4 1</inkml:trace>
  <inkml:trace contextRef="#ctx0" brushRef="#br0" timeOffset="97835.5959">26719 5585 7,'0'0'26,"0"0"4,95 47 6,-55-36-6,3-3 1,3 2-7,2-3-3,2 0-4,3 0-1,0-1-1,2 1-1,-2 0-3,0-2-3,-3 2-1,-3 0-2,0-4-1,-3-1 2,0 0-1,1-2-1,-2 0 0,0 0-3,1-2 0,-4-3-1,4-4 0,-2 1 1,2-1-1,1 2 0,1 1 2,1-1-2,0 0 0,-2 2 1,3-5-1,-3 3-1,1-4-1,-2 2 2,-3-1-1,-2-2 1,-1 1-1,-3-3-1,-3-1-2,-3 1 2,-2-3 1,0 2 0,-2 0 4,-2-2-2,-4 2 0,-2 0 2,-2 1-2,-4 4 1,-1-1-1,1 2 3,-3 1 1,2-1-1,-1-1 2,-3 3 1,4-5 2,-1 0 0,-1 2 3,5-5-3,-1 1 0,1 2-3,0-2-4,1-1-1,2 0-2,1-1 0,-2 1 1,1 3 1,-2-3 0,-5 6 0,2 1 2,-3 3-3,-1 0 0,3 1-1,-3 1-2,6-4 3,2 1 0,1 0 0,1-1 0,-1-1-2,-3 1 1,-1 0-1,-4 2-1,1 0 3,0 0-3,-5 2 4,3-2 1,-4 2 1,1 1 2,1 0-1,-5 2 0,0-2 1,0 2-1,1-1 2,1-1-2,-2 1 1,0-1-1,1 0 2,-1 2-2,0-1 2,0 1-2,0-1 2,0 1 2,0-2-2,-1 2 3,-1-1-4,1 1-2,-5-2-2,-1 2-1,-3 0 0,-1 0 1,-1 0-1,-3 0 0,1 5 1,-4 1-2,1 2 2,2-1 1,1 4-2,4-4 2,-2 1-2,7-4 0,-3 2-1,1-2 0,0 3-2,-2-2-2,2 3 0,-3 4 3,-2 0-1,-1 2 3,-1-1-1,-1 1-2,-2-1 2,-2 2-1,-4-1-1,-3 2 1,-3 1-3,-6 2 0,-4 3-3,-5 2 0,-4 1 2,-4-1 5,-2 0 0,-1-3 2,5-1 0,-2-3-3,1-2 3,5-1-3,1-4-5,2-1-9,-2 1-11,0-3-19,-1 1-14,-4 2-15,-4 1-16,-4 0 7</inkml:trace>
  <inkml:trace contextRef="#ctx0" brushRef="#br0" timeOffset="98489.6333">29348 3329 174,'0'0'31,"0"0"-5,0 0-2,0 0-1,0 0-1,0 0-2,0 0-6,0 0-6,0 0-10,0 0-22,5 9-47,-5-9-77</inkml:trace>
  <inkml:trace contextRef="#ctx0" brushRef="#br0" timeOffset="99786.7075">29145 3307 39,'0'0'5,"0"0"0,0 0-1,0 0-1,0 0-2,0 0 3,0 0 2,0 0 6,0 0 4,0 0 6,-12 0-1,12 0-3,-2 0-6,2 0-6,-1 0-1,1 0-5,-1 0-2,1 0 1,0 0-1,0 0-1,0 0 2,0 2-1,0 2 2,2 0 1,1 0 0,3 0 0,-3 0 1,0-3 0,2 2 3,-2-1-1,2 0 2,-2-1 0,1 2 0,-4-3 1,0 0-1,0 0 5,2 1 3,-1-1 1,1 0 3,-1 2-2,1-2-4,-1 0-3,1 0-3,-1 1-2,0-1 0,1 0-1,-1 0 0,1 2 1,-2-2-1,1 0 3,-1 0 2,3 0 4,-3 1-3,0-1 1,1 0-2,-1 0-2,0 0-2,0 0 0,0 0-2,0 0 0,0 0 0,0 0-2,0 0 0,0 0-3,0 0-1,0 0 1,-1 0 1,1 0 1,-3 0 2,3 0 0,-1 0-1,1 0 0,-2 0 1,2-1-1,0 1 4,-1 0-4,1 0 0,-2 0 0,1 0-2,0 0 2,-1 0 0,1 0 1,-1 0 0,1 0 1,-1 0 2,1 0 0,-1 0 2,2-2 3,-1 2-2,1 0 3,-2-1 1,2 1-1,-1 0-1,1-2-3,-2 2 0,2 0-3,-1-1-1,1 1 0,-3 0-2,3-2 0,-1 2 2,0 0-2,-1-1 0,1 1 1,-1-1-4,1 1 5,-1-2-2,1 2 0,-1-2 3,1 1-3,-1 1-3,1-2 1,1 2-1,-2-1-3,2 1-5,-1-2-9,1 2-18,-2-2-34,1 2-70</inkml:trace>
  <inkml:trace contextRef="#ctx0" brushRef="#br0" timeOffset="101042.7794">26256 5133 86,'0'0'13,"0"0"-4,0 0-4,0 0-4,0 0-2,0 0-2,0 0-1,0 0-2,0 0-5,-33-27-8,25 24-21</inkml:trace>
  <inkml:trace contextRef="#ctx0" brushRef="#br0" timeOffset="101532.8074">25929 5106 50,'0'0'6,"0"0"2,0 0 8,0 0 3,0 0 5,0 0 4,0 0 0,0 0 1,0 0 3,0 0 0,-1-3-1,1 3-1,1 0-8,4 0-4,-1 0-3,3 6-3,-1-1 0,-3-1-5,1 2-4,-1-2-3,-1-1 0,2 4 1,0-4-4,-1 1 0,0-1 0,-3-3-1,0 0 2,0 0 4,6 0-1,-2 0 1,5 0-2,-1-5 1,-3-2-1,1 0 1,-3 4 0,-1 1 4,-2 2-2,0-3 4,0 3 0,2 0 0,-1 0-1,-1 0 3,2 0 1,-1 0 0,1 3 2,-1 9-1,3-2-1,-2 2 0,-1 2 3,-1-7-1,2 3 1,-1-5-3,-1 0-5,2-1-3,-2-4-1,0 0-1,0 0-3,1 1 1,-1-1 0,1 0 1,-1 2-1,2-2 1,-1 0-4,1 0 0,-1 0-8,1 0-9,-1 0-17,1-2-15,-1 2-32,6 0-59</inkml:trace>
  <inkml:trace contextRef="#ctx0" brushRef="#br0" timeOffset="104369.9697">26172 5228 179,'0'0'30,"0"0"-4,0 0-2,0 0-3,0 0-4,0 0-1,0 0-5,0 0-1,0 0-3,0 0-4,-16-5-3,15 5 1,-1 0-1,0 0-1,-3 0 1,1 0-1,-2 5 0,2 3-1,-1 2 0,2 1 2,2 3 2,1 7-2,0-3 0,0 6 0,3-4 0,1-1 1,1-7 1,0 0-1,3 0 1,-3-4 2,4 4-1,0-3 1,-3-2 2,5 2 1,-2 1-1,0-2 2,0 4 0,0-4-1,1 1-1,3 1-1,0 2-1,2 0 3,-2 0 1,1 0-1,4 3 0,2-3 1,-1 2 1,2 0-1,2 0 1,2-1-2,-2-1 1,2 1 0,1-4-1,1 3-1,-1-2-1,2 0 1,-1-1-1,2 1 1,-3-2 0,3 1-2,0-2 2,0 1-2,-2 0 0,2-1 1,0 1 0,0-2-1,0 0 1,0-2-1,0 1 2,0 1 2,-2 0-2,1-2 4,-1 1-4,-4-3 0,3 1-2,-3-2 0,2-1 0,-3 1-2,2-1 1,-1 0-3,3 0 2,-1 0 1,-2 0 0,2 0 2,-4 0-3,-3 0-3,-2-2 1,-5-1-2,4 3 3,3-3-1,-6 1 1,-2 0-1,3 1 1,-7 1 1,6 0 0,0-1-1,-7 1 3,5-2-1,-4 2 1,5-3 1,1 2-2,-2-3 1,2 3-1,-1-2 0,8-2 0,-3 3-2,7-2-1,-3 0 1,2 1-1,-3 0 0,2-2 0,-2 0 0,2 2 0,-3-1-1,-3 1 1,1-2 0,-2 2-1,-3 0 2,4-1-1,1-1 0,-1-2 1,5-1-1,-1 1 0,-1 0 0,1-1-1,0 3 0,-5 1 1,-1-1 0,3 0 0,-6 2-2,5-1 0,-5 1 0,0-1 1,0 1 0,0 1 1,1-1-1,0 1 0,-2-1 0,1 0 2,4-1-1,-1-1 2,4-2-2,0-1-1,-2-2 0,0-2 0,1 2 1,-3-3 0,3 1 0,-2 0 0,-3 4 0,0-1-1,-2 2 0,-2 1 0,3 2 1,-6 1-2,5 1-1,-5 0 1,1 1-1,0 1 1,0-2 0,0 0-2,4-1 0,3 3-1,-5-5 0,2 1-1,-2-1 1,1 0 2,-2-2-3,2-1 4,-5 6 0,4-5-2,-3 4 1,-1 0-1,0-1-4,0 1 2,0 0-2,-1 1 1,1-1 1,-3 3 1,0-2-2,0 2 4,2 0 2,-1-2 1,1 1 0,-1-1 1,1 1 2,-1-1 2,1 1-1,-1 1 1,2-2 3,-2 2-1,1-1-1,-1 1 0,-1-2-3,1 2-1,-1 0-1,2-1-2,-2 1 1,0 0 0,1 0-2,-1 0 3,0-2-1,2 2 1,-2 0 1,0 0 0,0 0 0,1 0-1,-1 0 0,0 0 0,0 0-1,0 0 0,2 0 0,-2 0 0,0 0 1,0 0 1,0 0-2,0 0 2,0 3-3,0 3 4,0-1-2,0 5 0,-2-4 1,-1 4-1,0-1-2,2-4 3,-3 3-1,-2-1 0,2 3 1,-4 4 1,0-2 0,-2 2 1,-3 3 0,1-2 1,-4 0-1,2-2 2,-2 1-1,0-2 1,-1-1 0,-1 2 0,4-4-1,-3 1 0,2-1-1,-2-1 1,-1-1 1,0-2-3,0 2 1,-4-2 1,2-3-5,-1 3 3,5-3 0,-3-1 0,0 1-1,-3 0 0,-4-1-2,2 1 1,-1-2 0,2 0-1,0 2 1,0 1-1,0-1 0,1 1 0,-1 0 0,0-2 0,0 2 0,1-1 1,5-1 0,-4-1 0,1 0 1,-3 0-1,-5 0 1,3 0-1,2-3-1,5 0 1,-1 1 1,0 0-2,-1-1 1,-6 1 0,2-3-2,0 3 1,0 1 1,-1-1-2,1 0 1,-2-1-1,1 1-1,-1-1 2,1-1 1,1-1-1,-1 0 3,2-2-2,1-1 1,-1-1-2,2 1 1,-1-1-1,0-1-1,1 3 1,-1-3 1,3 3-1,-1-1 2,7 2-2,-2 0-1,1 2 1,3-1 0,-6-1 0,2 2 3,0-1-2,-5-1-1,1 0 0,0 0-2,-2 0 2,2-1 1,-3 2-1,0-2 1,3 2 0,4 0-2,0-2 3,-1 2 0,8-2 1,-8 0 0,4 1-3,3-1 0,-5 2 1,1-2-2,-1 0 2,0 1 0,2-1 0,0-1 0,3 4-1,-5-6 1,4 3 0,2 1-2,-4-3 3,1-1-1,4 3 0,-4-4 2,3 6-3,2-4 2,1 4-1,2 2 1,-1 1-2,-1 0 1,2-1 0,-1-1-1,1 3 0,3 1 0,-4-4 0,1 3 1,0-3 0,-1 4 0,4 0 0,-2-3-2,2 3 2,-1 0 0,-1 0 0,1 0 2,-1-2-3,1 2 1,0-2 0,1 2-1,-2-1 1,2 1-1,-1 0-1,1-2 2,-2 2-2,2 0 2,-1-2-1,1 2 0,0 0-1,-2-1 1,2 1-1,0 0 0,0 0 1,0 0-1,-1 0 0,1 0-1,0 0 0,0 0 1,0 0 0,0 0-1,0-2 1,-2 2-1,2 0 1,0 0-1,0 0 1,-1 0-1,1 0-1,0 0-1,-2 0-6,2 0-10,0 0-18,-1-5-48,1-7-71,0-13-134</inkml:trace>
  <inkml:trace contextRef="#ctx0" brushRef="#br0" timeOffset="109061.238">29511 4471 62,'0'0'25,"0"0"-1,0 0-2,0 0-3,0 0 0,0 0-1,0 0 1,0 0-2,0 0 2,5-10-2,-5 10-1,0-2 0,0 2-1,0-1 0,0 1 4,0-2-3,0 0 0,0 1-2,0-1-4,0-3-1,0 0 1,0 0 2,-4-4 0,3 4 3,-1 0 1,-2 0 2,1 2-2,0 0-3,1 0-2,-2 0-4,0 0-2,0 0 1,1 1-2,-2-1-2,1 2 0,-1-1-3,2 1 1,-1-2 1,-1 1 0,0 1 0,2-1 0,-3 0 1,2 1 1,0 0 3,-2-1 2,0 1 3,2 1-1,-2-2 0,2 2-4,-5 0-2,3 0 0,-5 0-2,0 0 1,0 0 2,2 0-3,5 2 2,-6 1-2,6-2-1,-1 0 1,1 1 0,0 0 0,1-1 1,-2 1-3,-3 4 1,5-3-1,-3 3-1,-4 4 2,4-3-1,-5 3 0,2 0 0,3-2 0,-5 3 0,3-1 0,4-2 4,-3 3-2,2-4 6,0 1-3,0 2 4,-1-3 1,2 0 2,0 1-1,-1-1-5,1-4-2,0 7-3,2-6 1,0 7-2,-1-1 1,0 1-2,0 0 1,1-1 0,1 1 0,-1 0 0,1-1 1,1 1-1,0 1 1,0-2 0,0 0-1,0 0 1,3-1-1,1 1 0,2 3 1,-2-5-1,5 6 1,-5-7-1,1 2 0,-1-2 0,0 3 0,2-3 0,-1 0 1,0 1-1,-3-4 0,2 3-1,-1-4 1,3 4 1,-2 1-2,2-1 2,1 0-1,-4-4-1,3 1 3,-2-1-3,5 2 2,-1 0-1,-3-3-1,4 3 1,-5-5 0,0 2-1,6-1 1,-4-1 1,-2 0-2,8 0 1,-5 0 0,3 0 0,7-3 0,-8 0 0,6-1-1,-5-1 0,-6 4 0,5-3 0,-3 4 0,-2-3 1,8 1-1,-8 0-1,0 1 4,2-1-2,-3 0 1,3-1 3,-1-2-3,3-2 1,-4 0-1,2-1 1,-3-1-1,2-1 2,-2-2-1,0 2 0,-3-4-1,0-4 1,0 0 0,0-4 1,-6 0-1,-3 5 2,-3-2-1,-2 0 2,-1 1-1,-1 1-1,2 1 0,-2 2-1,6 5 1,-2-2-7,1 2 5,3 3-6,1 0 3,0 3-3,1 2-3,2-1-6,-5 0-16,5 0-21,-2 1-44,-7-1-78,7 0-110</inkml:trace>
  <inkml:trace contextRef="#ctx0" brushRef="#br0" timeOffset="110315.3097">26249 4946 53,'0'0'22,"0"0"2,0 0-3,0 0 8,0 0 3,0 0 2,0 0 2,0 0-3,0 0-3,0 0 0,-12 1-1,12-1-2,-1 0 2,1 0-3,0-5-2,-2-3 1,2-2-1,0-1-5,0 0-2,0 1-3,0 5-1,0-5-3,2 5 1,-1 0-1,1 1-1,-2 4-3,0-1 0,0 1-2,1-2-1,-1 0-1,2 1-2,-2-1 1,2 0-2,-2 2 1,2-3 1,-2 3-2,1-2 2,4-3-1,-2 0 0,4 0 1,0-2 0,2 2-1,-2 1 0,-3 3-1,5-3 0,-5 4 0,2-1 0,4 1 0,-5 0 0,-1 0-1,4 0 1,-3 1 1,-1 1-1,1 1 0,-5-3 0,1 4 0,2-1 0,0-1 0,0 1 0,-3-3-2,0 0-1,0 0-1,0 2 1,0-2 1,0 2-2,0-1-4,0 1-9,-2 0-14,-2 1-22,1 1-24,0-1-27,0 2-26,2-1-53</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13:19.593"/>
    </inkml:context>
    <inkml:brush xml:id="br0">
      <inkml:brushProperty name="width" value="0.05292" units="cm"/>
      <inkml:brushProperty name="height" value="0.05292" units="cm"/>
      <inkml:brushProperty name="color" value="#FF0000"/>
    </inkml:brush>
  </inkml:definitions>
  <inkml:trace contextRef="#ctx0" brushRef="#br0">1118 4375 371,'0'0'-7,"0"0"2,0 0 6,0 0 2,-2 107 0,16-71 3,6-1-4,9 0 2,6-5-3,-3-2 0,0-6 6,-5-4 6,-1-10 11,1-8 14,4-3 9,4-17 0,5-16-5,9-11-13,7-14-10,8-12-8,6-8-3,2-6-5,5-1-3,-2 3-1,0 5-2,-3 4 0,-3 8 5,-3 7-5,-6 4 4,-6 8 2,-6 3-2,-8 7 1,-5 7-2,-9 7 2,-4 4-2,-8 10-1,-7 4-1,-4 5-4,-3 2-2,0-1-10,4 1-22,1 0-54,2 5-165</inkml:trace>
  <inkml:trace contextRef="#ctx0" brushRef="#br0" timeOffset="23558.3474">1338 6510 278,'0'0'25,"0"0"8,0 0 6,0 0-4,0 0-6,0 0-8,0 0-2,0 0-3,0 0 0,0 0-5,0-15-3,0 15-6,0-1-3,0 1-6,0 0-2,0 0 3,0 0 3,9 6 10,5 8-4,4 4 7,-1-1-5,-2 0-1,-1-1 1,-4-3-3,3-4 2,-6-6 3,4 2 1,4-1 2,1-4 1,6 0 2,1-7-1,3-7-1,4-8-2,2-5-7,3-4 5,0-5-5,1-5 2,-3-5 2,2-1-2,-3-3 1,2 1-4,-1 3 1,-1 5-2,-3 6 0,-1 5 3,-6 3 0,-4 6-2,-5 8 0,0 1 0,-5 7-1,-6 1-1,6-1-1,-4 2 0,-1 1 1,1 1-1,-4 1 1,0-2 1,0 2-2,6-2-1,-2 1-2,5-3-11,1 1-31,-3-2-50,2 0-164</inkml:trace>
  <inkml:trace contextRef="#ctx0" brushRef="#br0" timeOffset="30030.7176">21249 8681 297,'0'0'49,"0"0"-6,0 0-8,0 0-6,0 0-5,0 0-6,0 0-1,0 0-5,0 0-1,3-34-3,-3 34 1,0-1 1,0-1 1,0 0 1,0 1 0,-1-4 2,-2 1-2,0-1-1,-1-1 0,1 3-3,0 0 2,-6-3-2,6 4 0,-4-2 0,0 1-1,-3-2-1,3 2-2,-4 0-2,1 0 1,-1 2-2,-5-2-1,3 3 0,-7-2 1,1 1-1,-1 1 2,-5 0 0,2 0-1,0-2 1,-2 2 1,2-1 0,1-3 2,-1 4 1,0-4 1,0 3 1,1-1-1,-3 2-1,1 0-3,0 0 0,-1 0-3,2 2 1,-2 3 0,1 0-1,1 2 0,0-2 0,-1 1 1,1 0-2,1 0 2,2 2-1,1-2 1,-1 0 0,3 0 1,-4-1-1,0 1 2,-1-1 1,-4 3 1,-1 1 0,-5 3-3,-2 0 1,-1 1-3,0 3 0,0-1 1,0 2-1,4-1 0,0 0 0,2 2-1,5-1 1,2-2 0,5 0 0,-1-1-1,5-2 1,-1 0-1,5-2 1,0 0 0,1-1 1,-1-2-1,0 3 0,1 0 0,3-3 0,-5 5 0,6-3-1,0 0 1,-4 5-2,4-5 2,-3 6 0,1-1-1,3-4 2,0 7-2,0-2 1,0-3 1,2 5-1,-1-6 2,1 2-4,0 1 4,1-2-3,0 2 0,0-2 1,0 0 0,0 1-1,0 4 1,0 0 1,2 5-2,3 0 3,-1-4-3,1 1 2,-1 1-1,0-1 0,2 1 0,0-3 0,-2-2 1,1-1-1,2-1 1,1-2-2,4 4 1,1-3 1,1 0 0,1-1 1,1-1-1,-2 1 0,2 0 1,-1 0 0,2 3-1,-1 0 1,3-1-1,-1 3 1,0-1 1,1 2-2,-2-1 1,3 0 0,-1-1-2,0-2 1,1-1 0,0 1 1,1-3 0,-1-1-2,1-2 0,-2 1 0,0-1 0,0-2 2,-6 0-1,3-1 0,-3 1-1,1 0 1,5 2-1,-3 0 0,0 1 3,0-1-3,-2 0 3,-1-1-5,0 1 2,0-2-2,3 0 2,3 1 0,-8-3 0,4 1 0,2 0 0,-6-1 0,9 0 1,-2-2-2,0 1 1,5 1 0,0-2 0,-1 1 0,2-1 0,2 3 0,2-1 0,2 0 1,1 1 0,3 1 1,1 0 1,1 2 0,3-2-1,-1 3 1,-1-1-1,1 2 1,-1-1 1,1-1-2,-2 0-2,1 1 0,0-1 0,-1 0 0,2-1 1,-1-2 0,1-2 0,4-1-1,-2-1 1,5 0-1,-1-3 1,2-2 0,0-2-1,2 2 0,-3-3 1,1-1 0,-3 4-1,0-2 2,-2 4-1,-3-1 0,-4 3 0,0 1-1,-4 0 0,0 0 0,-1 0 1,2 0-2,-1 0 1,0 0 1,1 0-1,-2 0 0,-2-4 0,1-1 1,-1 0-1,-3-2 0,1 0 1,-3-2-1,0 1 1,-1 3-1,-2 0 0,-3 0-1,0 2 1,0 0 1,-5 2-1,7-2 1,-8 1 0,3-1-1,-2 2 1,1-3-1,5 2 0,-2-3 0,5-3-2,-3 1 5,-1-1-5,3-2 4,-1 0-1,0-2-1,2 2 1,-2 0-1,0 1 0,0-1 1,-5 3-1,0 0 0,0 2 0,-3 0 1,4-2-1,-1 2 3,-4 0-3,5-1 0,-6 2 1,1-3-2,2-2 1,-4 3 1,4-3 1,-2-2-2,-1-1 1,2-4 0,-1-1 1,-1-2-2,-1-3 1,1-2-1,-2-3 0,1-1 0,-3-1 1,-3-3-1,1-2 0,-2 0-1,0-3 2,-5 3 0,1 1 0,-4 1-1,2-1-1,0 5 2,0 1-3,-1 2 4,3 1-1,1 2 0,0 5-1,0 0 0,0-2 0,0 3 0,-3-5 1,-1 3 0,2 0 0,-4-2 0,0 1-1,-2 0 1,-1-1 0,-2 1-1,-1 2 1,-2 3-1,1-3 1,-1 2 1,0 0-2,0 1 0,0 2 1,-1 0-3,-2 0 3,3 0-2,-3 2 2,-2-4 1,0 2-1,-1-1-2,-3-1 2,-3 1-1,0 1 0,-1-1 3,0 1-4,-2 2 1,0 0 0,0 0-1,-1 3 1,0 0 1,-4 2-1,2 0 0,-2 0-1,3 3 1,-1-3 0,3 2 0,2-2 1,1-2 4,1-2-6,1-1 5,1 0-4,-2 0 0,4 1 2,-5 0-2,1 2 1,-2-1 0,1 2-1,-1 1 1,-1 1-1,1 1-2,0 2 4,-2 1-3,1 0 2,-1 0 0,1 2-1,-1 3 0,0-2 0,2 0 0,-3 0 0,0 0 1,-2-2 1,-1 2-1,-2 1 0,-2-1 0,-2 0 1,-2 3-1,-4 0 1,-1-1-4,0 5 4,-3-3-4,-1 3 3,2-3-1,0 3 0,1-1-1,5-1 1,-1 1 1,5-1-2,1 1 3,-1-2-1,4 1-1,-1-3 0,3 3 0,2-2 0,1 2 0,-1-3-1,5 0-1,2 0-1,2-2 0,7 0-4,1-2-2,3 0-9,-2-1-6,-6-1-15,-2-13-42,-9-9-132,0-14-110</inkml:trace>
  <inkml:trace contextRef="#ctx0" brushRef="#br0" timeOffset="38558.2054">20402 7552 360,'0'0'23,"0"0"4,0 0 4,0 0 7,0 0 0,0 0-5,0 0-6,0 0-4,0 0-4,16-11 1,-9 6-8,3-2 0,-2 0-5,5 2-2,-5 0 0,1 3-2,2-4 1,0 4-1,6-3-2,-1 3 2,7-3-1,2 0-2,3 1 4,7-2-1,6-1 6,8-4 1,9-1 0,8-5-1,8-1-3,7-3-4,6 2 2,1-3-2,3 2 2,0 0-1,0 3 0,0 0-3,-1 3 2,-4 2 0,-3 2 0,-2 2 2,-3 0-3,-3 2 0,-2 1 0,-1 1-1,-6 0 0,-4-1 1,-5 0 0,-5 1-2,-9-1 2,-5 2-2,-5 0 2,-5 0-1,-10 0 1,-7 2 3,-6 1-4,-5 0 2,0-2-2,0 2-3,3 0 4,-2-1 1,1 1-2,-1 0 5,1-2-5,-1 2 0,1-2-3,-1 2-2,-1 0-3,2 0-6,-2 0-13,0 0-24,-3 0-56,-10 0-117,-6 0-69</inkml:trace>
  <inkml:trace contextRef="#ctx0" brushRef="#br0" timeOffset="50802.9057">1370 11407 445,'0'0'5,"0"0"11,0 0 8,0 0 3,0 0-5,0 0-11,0 0-9,0 0-4,0 0 0,-23-11 1,23 11 2,0 0 3,0 9-2,7 5 5,-1-2-1,1-1 1,-1-5 1,0 0 1,1 0 0,-4-3 7,4-1 2,2-2 1,5-8 2,4-10-7,3-11-4,2-8-3,5-10-2,2-7-4,6-7-3,4-4 2,4-3-3,0-4 1,0 2-1,1 5-10,1 4-21,-1 10-26,-3 9-47,-3 7-102,-10 8-43</inkml:trace>
  <inkml:trace contextRef="#ctx0" brushRef="#br0" timeOffset="53190.0423">18131 13033 93,'0'0'21,"0"0"-3,0 0-3,0 0-2,0 0 0,0 0 2,0 0 3,0 0 3,0 0 4,-59 35 2,50-31 2,0-1 1,5-1 0,0 0 0,4-2-6,-5 0-3,1 1-5,0 1-5,-1 0-1,5-2 0,-1 0 0,1 0 1,-2 0-2,1 0 1,-1 0 2,1 3-1,-1-3-1,1 0 2,-2 2 0,2-2-3,-1 0-1,1 0 1,0 0-1,-1 0-1,1 0 1,1 0-2,-2 2 0,2-2-2,-1 0 0,1 0-2,-2 0 0,2 1 2,-1-1-1,1 0 1,0 0 0,0 2 1,-2-2-1,2 0 2,0 0 0,0 0 0,0 0 1,0 0-1,0 0-1,0 0 1,0 0-4,0 0 0,0 0 0,0 0 0,0 0 1,0 0 0,0 0 2,0 0-1,0 0 0,5 0 0,1 0-1,8 0 0,-3 0 0,2 0-1,5 0 0,-1 0 0,-1 0-1,3 0 1,0 2 0,2-2 0,5 0-1,-1 0 1,-2 0 0,0 0-1,3-2 3,0 0-1,2 1-1,1-1 1,1-3-1,-1 5 0,1-4-1,1 3 1,-1-3-1,2 1 1,1 1 0,0-1 1,4-4 0,0 2-1,-1-3 1,0 2-1,0 0 2,-1 0-1,1 2-1,-1-1 0,-2 0-3,-3 4 2,1 1 0,-1 0-2,-1 0 1,-2 3 1,1 1-2,0 1 2,-1-1 0,1 1 0,1-2 0,-1 0 1,4-3 1,2 0 1,-1 0 0,3-3 0,-2-5 0,4-1-1,3-1 2,0-3-2,3 3 1,1-2-2,0 0-1,1 2-1,-1 2 0,-3 1 1,1 2 1,-1 3-1,1 0 0,-2 2 0,-1 0-1,2 0 0,-1 0 2,-1 0-3,3 0 1,-1 0 0,2 0-2,-1-1 3,1-3 0,-1 1-1,-1 3 2,-2-5-2,-1 0 0,0 1 2,-1-1-1,-1 0-1,0 0 3,-3 1-5,0 3 2,0 1 0,0 0-1,-1 0 2,0 0-2,3 0 1,-3 0 0,1 1 1,-1 1 1,-1-2-2,-2 2-2,1-2 2,-4 0 0,-1 0 2,-7 0-2,1 0 0,-1 0 1,-8 0-2,10 0 1,-10 0 0,2 0 0,-1 0 0,-6 0 1,4 0-1,-3 0-1,-1 0 2,0 0-1,-6 0 0,0 0 3,0 0-3,1 0-1,0 0 2,1 0-2,-1 0 1,1 0 0,-1 0-1,1 0 2,-1 0-1,2 0 0,-2 0 0,1 0 0,-1 0-1,1 0 1,-1 0 0,1 0 0,-1 0 0,0 0 0,1 0-1,-1 0 0,1 3 1,-1-3 0,1 0 0,-1 0-2,1 0 1,-1 0-1,1 2 1,-1-2 0,1 2 0,5 1 1,-3-1-2,3 3-1,1 2-1,0-2-2,-2 2-1,0 1-2,1-3-2,-3 4-5,2-2-6,-5-4-15,-1 4-27,-4-4-61,-12-3-146,-16-13-25</inkml:trace>
  <inkml:trace contextRef="#ctx0" brushRef="#br0" timeOffset="102370.8552">13898 14634 101,'0'0'31,"0"0"3,0 0-2,0 0-3,0 0-3,0 0 1,0 0-1,0 0-1,0 0-1,-45-2-3,44 0-1,-4 0-2,-1 1-2,2-1 1,-1 0-4,-1 1-2,0 1-1,-6 0-4,-1 0-3,3 0-2,0 1 0,0 4 0,1-1 1,5-3 1,1 2 2,3-3 1,-2 0-1,2 0 0,-1 1 1,-1-1 0,2 0 5,-1 2 1,1-2 3,0 0-1,0 1-1,0-1-2,3 2-3,10-1-2,7 3 0,5-1-4,-3-1 2,1 1-3,1 1 2,1 3-1,1-1 1,1 1-1,-1-2 0,2 2 1,-1 2-1,1-4 2,-1 2 1,2-1-1,1-2 2,1-1-1,2 1 1,0-3 0,2 1 0,1-2-1,0 0 0,-1 0 2,1 1-2,-3 0 1,2 2-1,-3-3-3,1 0 0,-2 2-1,-1 1 0,-3-1 0,1-1 0,-2 3 0,0-3-1,-2 1 0,2 3 0,-1-3-1,1 1 2,0 0 0,0 0-1,0 0 0,1 1-1,1 1 1,-2-1 1,0-1-1,0 2 1,-1-2 0,-1-1 0,-1 1 0,-1-2 0,3 0 1,1-1-1,1 0 0,2 0-1,1 0 1,1 0-1,0 2 0,1-2 0,0 2 0,0-1 0,3 3 1,-1-3 0,5-1-1,0 2 0,2-2 0,1 0 0,-2 0 0,-1 0 1,-2 0 0,-2 0 0,-3 0 1,0-2-1,-2 1 0,2-1 0,0 0-1,1 1 0,2 1 1,1 0-2,3 0 1,3 0 0,0 0-1,4 0 1,1 0 0,0 0 0,-2 0 1,0 1-1,-4-1 0,-1 0 1,-3 0-2,0 0 2,-3 0-1,-2 0 0,-1 0 2,-2-1-2,-2-1 0,-3 0 0,2 0 0,-2 0 1,0 1-1,2-1 0,0 1 0,2-1-1,1 2 1,0 0 0,1 0 0,2 0 0,0 0-2,-2 0 2,0 0 2,1 2-4,-2-2 2,-1 1-2,0-1 2,1 0-1,0 0 2,-3 0-1,0 0-1,0 0 2,-2 0-2,2-1 1,0-1 1,2 1 1,1-1-2,0-1 0,-2 1 0,2 0-2,0 0 2,-3 1 0,0-1 0,-7 0 0,-2 2 0,-4 0 0,0-1 0,2 1 1,-4 0-1,3-2 0,-8 2 0,6 0 0,-6 0 0,0 0 0,1 0-1,-7 0 1,0 0-1,0 0 0,1 0-1,1 0-2,-1 0-1,1 0-4,-1 0-7,1 0-19,-1 0-70,1 0-178,-2-6-11</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15:36.728"/>
    </inkml:context>
    <inkml:brush xml:id="br0">
      <inkml:brushProperty name="width" value="0.05292" units="cm"/>
      <inkml:brushProperty name="height" value="0.05292" units="cm"/>
      <inkml:brushProperty name="color" value="#FF0000"/>
    </inkml:brush>
  </inkml:definitions>
  <inkml:trace contextRef="#ctx0" brushRef="#br0">2142 14993 529,'0'0'44,"0"0"-6,0 0 1,0 0-5,0 0-6,0 0-7,0 0-6,0 0-4,0 0-2,0 0-3,-26-35-3,26 35-1,-1-2 0,1 2-1,-2 0 1,2 14 0,0 7 4,0 8-5,0 5 2,0-2-3,2-5 0,2 1 4,3-5-5,2-3 4,2-3-3,5-2-1,5-1 0,2-3-1,4-2 1,3-5-1,2-3 0,0-1 1,-2 0-1,1 0 1,-2-3-2,-6-2-1,-1-2-1,-4-3-2,-4 0 1,-2-2 2,-4 3-2,-4-6-4,-1-2 4,-3-3-6,0-7 8,-3 2 3,-6 1-1,-2 0 6,-1 2-3,-1 5 2,5 2 1,-3 4 1,5 5 1,1 3 1,2 1-1,3 2 0,-1-1-1,1 1-4,-2 0 2,2 1 0,0 14 3,11 4 2,9 6 0,8-1-1,9-5-1,4 1-4,4-4 0,3 0-1,-3-3 1,-2 2 8,-8-1-8,-6 3 2,-8-1-4,-8 3-1,-7 3-1,-6 6-3,-6 2-7,-14 3-26,-6 1-53,-8 2-200,-4-1-22</inkml:trace>
  <inkml:trace contextRef="#ctx0" brushRef="#br0" timeOffset="10411.5955">7214 5833 241,'0'0'27,"0"0"5,0 0-2,0 0-2,0 0-5,0 0-6,0 0-3,0 0-4,0 0 0,0 0 3,-16 5 1,16-5 4,0 2 2,0 0 1,0 1 1,1 1-1,4-1-3,2 2-1,-3-5-1,4 4-1,0 1-2,2-4-1,-1 3 1,0-4-2,0 3-2,2-1 1,-1 0-2,3-1 0,3 1-1,-4 0-2,5 1 0,0-1-1,-7 1-2,6-1 1,0 1 0,-6-1-1,9 3 0,-3-3 1,3 3 0,4-2 0,-4 0 1,2 1 0,2-4-2,2 0 2,1 0-2,0 0 1,0 0 0,0 0-1,-1 0-1,-1-4 1,1 1 0,-3 2-1,-1-3 2,2 3-3,-2-1 0,0 0 1,2 2-1,0-3 2,-1 3 1,-4-2-3,0 0 0,-2 1 0,-1-1 0,4 2 1,1-2 1,-7 2 0,9 0-1,-4 0 0,-5 0 0,7 0-1,-2 0 1,-1 0 0,6 2-1,-4 1 2,3 1-1,1-1 0,-1-1 1,2 1 0,1-1-3,1 0 2,1-2 1,1 0 0,-1 1 2,-2-1-2,3 0-1,-3 0-1,3 0 0,-2 2 0,1-2 1,-1 1 0,0 3 1,-2-2-2,2 1 2,0 1 0,0-1 0,4-1 1,0-1-1,5 1 0,1-2 0,2 0 0,1 0 0,0 0 0,-1 0-2,2-2 0,-4 1 1,-1 1-2,-2 0 2,0 0 0,-1 0-3,0 0 4,-3 0-2,0 1 0,0 3 3,-2-1-3,1 0 0,0-3 1,1 1 0,0-1 0,2 0 0,-1 0-1,0 0 0,-1 0-1,2 0 1,-3 0 0,-2-1 1,-1 1 0,0 0-1,-8 0 0,2-2 2,0 2-4,-6-1 2,7-1 2,-1 1-2,-8-1 0,8 0 0,-9 1-2,-5 1 1,0 0 1,-5 0-1,0 0 2,0 0-1,2 0 0,-1 0 3,2 0-3,-2 0 0,1 0-2,-1 0-1,1 0-8,-1 0-12,-1 0-41,0 0-147,-4-5-105</inkml:trace>
  <inkml:trace contextRef="#ctx0" brushRef="#br0" timeOffset="14223.8136">9355 4693 188,'0'0'17,"0"0"5,0 0 10,0 0-2,0 0 1,0 0-5,0 0 0,0 0 1,0 0 3,-49-34-1,42 27-1,-1 1-2,-2-3-3,0 4-5,-3-4-4,-5 3-3,-4 2 3,-9 0 5,-2 4 4,3 0 3,5 0-3,5 0-6,8 0-7,5 0-5,3 0-3,4 0-1,-6 0 0,2 2-2,-2-2 0,-6 2 0,8 1-1,-5-1 0,2 3 2,-1 2 0,-3 0-1,4-2 1,-3 5-2,0 0 2,1 3 0,-3 0 0,1 2 0,4-4 1,-1 1-2,0 2 2,4-5-1,-4 5 1,4 1-1,-1-5 1,1 6-1,0-6-1,3 2 2,-1 0-1,2 0-2,0 8 3,0-5-1,2 0 0,2 1 1,-3-5-1,2-1-1,-2 0 1,2 2 0,0 4 1,0-7-1,2 7 2,-4-8-2,2 1 1,0-1-2,2 1 2,3 3 0,-4-4 0,5 2 0,1 0 0,-4-3-2,5 3 1,2-3 0,-1-1 1,0 1-1,2 1 1,-2-2 0,-1-2-1,2 5 2,-4-6-2,2-1 1,-2 3-1,1-3 2,2-2-2,-2 0 1,0 0-1,3 0 1,3 0-1,-3 0-1,3 0 2,-3-2 0,-2 0-2,1 1 2,-1-1-1,1 0-2,-6 2 3,7 0-1,-7-3 0,4 3 1,1-4 0,-2 1-1,1 0 0,0-1 0,2-2 0,-2-2 1,6-3-1,-4 1 1,2-1-2,-5 2 1,-1 0 0,2 0 1,-4 2-1,3-5 1,-5 7-1,2-2 0,0-1 1,-5 3-1,3-2 1,-2 3-1,-1-1 1,4-2 1,-4 2-2,4-3 1,-2-2-1,0 1-3,2-1 5,-4 0-1,4-6 0,-4 5 4,1-7-3,-1 1-1,-1 4 1,0-6 1,0 6-1,0-1 3,0 0-2,-1 2 1,-1 2-1,-2-1-1,1 2 0,1 4 1,-3-2-2,4 4 0,-2-2 0,-2-1-1,2 3 0,0 0 0,-3-3 0,2 3-3,-4-1 1,-1-1-2,0 3-2,2-2-11,1 3-17,2-1-56,-2 2-118,-4-2-88</inkml:trace>
  <inkml:trace contextRef="#ctx0" brushRef="#br0" timeOffset="15507.887">2553 8344 429,'0'0'0,"0"0"4,0 0 8,0 0 5,0 0 5,0 0-1,0 0-3,-81-15-6,65 23-2,2 4-2,0 3 0,1 2-1,-1 3 0,1 6 3,-1 3-4,-1 1 0,1 3-4,-1 5 0,-1-3-1,0 5 0,-2 4 4,-1 4-2,0 1 1,-1 4 0,2-2 0,2 2 0,3-5 4,2-2-3,4-5 0,2-4 2,4-3-3,1-6 3,0 1-5,4-4-2,3 1 1,5-1 0,-2-1 1,2 4 1,2 4 0,-1 2-3,-2 5 3,-2 3-2,-4 5 1,-2 2 2,-3 1-2,0-3-1,-6-2 1,-5-8 1,-1-3 1,-1-8 7,-2-6-2,5-8 5,0-3-2,3-4-5,2-4 3,-3 2-3,2-1-1,0-1 3,1 1-6,5-2-3,-2 0 1,2 0-3,-1 0 2,-1 0 2,1 0-4,-1 0-1,2 0 1,0-7-5,2-3 4,9-3-1,5-1 1,6 6 0,2 3-1,5 5 2,-1 5 0,1 6 4,-2 7-4,-1 6 4,-1 7-4,-2 5 2,-4 8 0,-2 5 0,-4 4 3,-2 5-2,-3 1 1,-2-2-2,-1 1 2,2-4-2,-1 1 0,0-2 3,0 2-2,0-1 2,-1 2-2,1 5-1,-1-4 1,-3 6-1,3 1 1,-2 0-2,0 2 2,0-2 1,2 1-1,1-3 1,0 2-3,0-2 1,0 1-1,2-1 1,1 0 2,2-3-5,4-3 1,-1-1-1,4-1-1,-2-5 6,2 3-3,1-3 4,-1-4-2,0-3 0,-3-5 0,-1-6-1,-2-6 0,1-4 0,-3-4-1,-3-5 1,0-3-1,-1-2 1,-3-3 1,0-1 0,-3-3-3,0 0 2,0 0-1,1 2 0,1-2 3,-1 1-2,1-1-2,-2 0-3,1 1-7,-1-1-18,2-1-48,-1-16-138,-1-6-76</inkml:trace>
  <inkml:trace contextRef="#ctx0" brushRef="#br0" timeOffset="35808.0481">22519 2714 242,'0'0'59,"0"0"-5,0 0-4,0 0 0,0 0-1,0 0-2,0 0-7,0 0-8,0 0-8,-12 4-6,12-4-4,0-5 0,0-11-1,0-4 0,4-5-2,2 1-4,3-2-1,1 0-6,2 1-6,-1 0 4,3 4-6,1 2 7,1 6 1,-4 4-3,1 1 1,-2 5 0,-1 3-1,8 0 0,-5 5-1,4 8-2,-4 4 11,-2 5-11,-3 3 12,-4 1-8,-1 0 0,-1 0 3,-2-4-2,0 1 2,0-4-1,-6 0 3,1 1-2,-3-3 0,2 0-1,2-4 1,-2 1 0,3-4-1,-2-1 0,1 0 0,2-4 0,0-1 0,2-4 1,0 0-1,0 0 1,0 1 0,0-1 1,0 0 0,0 0 0,0 0 1,2-11-1,6-11 0,2-5 0,2-2-2,1-5 1,0 2-1,1-5 1,-2 2-4,1 1-3,-3 2 4,-1 4-5,-5 8 8,1 10 1,-3 5 1,-2 5 1,0-1 2,0 1-1,0-2 0,1 1-2,-1-1-2,0 2 0,0 0-1,-3 11 0,-3 9 1,-3 9 8,1 7-5,1 0 4,2 0-3,3-1-5,1-2 3,1-3-1,0-3 2,1-1-2,4-3 1,1-3-3,2-1 0,-4-6 0,4-1-1,1 0-2,-1-3-1,3-1-1,-2-1-2,1-4-3,2-1-8,1 0-11,-2 1-25,0-3-34,6-3-54,-8-2-81</inkml:trace>
  <inkml:trace contextRef="#ctx0" brushRef="#br0" timeOffset="36227.0721">23181 2847 546,'0'0'40,"0"0"-6,0 0-5,0 0-7,0 0-6,0 0-2,0 0-2,-75 82-1,69-59-4,1 6-2,3 2-1,-1-1 1,1 2-2,2 0 1,0-2 3,0-1-7,0-6 3,6-1-4,3-3-1,-2-9-2,4-3 1,3 0 1,-4-5 2,7-1 0,0-1 0,1-3 1,3-4-1,-1-5 0,-3-1 1,-3-1-1,-2-2-2,-2-2 4,-2-1-4,-2-2 4,-3 0 1,-2 0 1,-1-3-3,0-1 0,0 1 0,-1 0-1,-5 2 1,1 7 0,-1 2 0,1 6 0,-2-1-2,1 1 0,-4 2 0,3 1-1,3 3 0,-5-1-5,-1 2-4,1 2-4,-2 5-14,-1 3-16,6-2-36,1-1-60,3-3-127</inkml:trace>
  <inkml:trace contextRef="#ctx0" brushRef="#br0" timeOffset="36510.0883">23710 2787 587,'0'0'16,"0"0"9,0 0 0,0 0-1,0 0-8,0 0-8,0 0-7,0 0-2,0 0-1,0 0-3,14-3 0,-1 3-6,8 0-11,1 0-17,6 0-19,1 0-15,2 0-9,2-3-10,3 3-21,-1-1-37</inkml:trace>
  <inkml:trace contextRef="#ctx0" brushRef="#br0" timeOffset="36650.0963">24254 2817 363,'0'0'58,"0"0"-6,0 0-11,0 0-13,0 0-16,0 0-12,0 0-13,0 0-19,0 0-29,0 0-41,72 22-57</inkml:trace>
  <inkml:trace contextRef="#ctx0" brushRef="#br0" timeOffset="36849.1077">24731 2814 410,'0'0'62,"0"0"-2,0 0-17,0 0-16,0 0-14,0 0-11,0 0-4,0 0-4,0 0-9,91-19-16,-69 9-20,2 0-20,-1-1-18,-1 4-11,-6 2-17</inkml:trace>
  <inkml:trace contextRef="#ctx0" brushRef="#br0" timeOffset="37706.1567">25715 2601 502,'0'0'55,"0"0"-8,0 0-11,-1-100-2,7 73-20,0 2 1,3-1-4,3 0-5,1 4-2,2 0-2,2 3-2,0 4 0,-4 5 0,2 3-3,-5 3-1,3 4 0,3 0 0,0 11-1,-2 7-2,-2 6 1,-7 5-2,-5 3 3,0 5 9,-8-2-4,-7 3 7,2-5-4,-1-5 1,5-12 2,2-2 0,2-7 0,3-4-2,-1 2-1,3-5 0,-1 0-1,1 0-1,0 0-1,0 1 1,0-1-2,4-4 2,4-8 0,4-5 1,-1-3-3,0-1-5,-1-2 3,0 1-5,-1 0 10,-5 8 0,0-1 0,-1 6 3,-1 5-4,-1-1 1,-1 5 0,0-2 0,0 2 0,0 0 1,0 0 0,-1 11 2,-7 10 0,0 6 7,0 5-6,3 1 6,2-3-7,1-2-2,2-9-2,0-1-4,3-3 1,7-3-2,-2 0-4,2-3-5,0-4-12,0-2-23,9 4-35,-8-5-59,7 1-111</inkml:trace>
  <inkml:trace contextRef="#ctx0" brushRef="#br0" timeOffset="38145.1818">26133 2623 636,'0'0'25,"0"0"7,0 0 1,0 0 0,0 0-2,0 0-11,0 0-4,13 105-8,-6-67-1,2 3-4,0-2 1,0 0-2,-1 1 1,-1-3-2,-1-5 0,-1-10-1,-4-10 0,0-6 1,-1-6 1,0 0 1,0 0-1,0 1 0,0 2 0,0-3-1,0 0 1,-2 0-1,-3-5-2,-1-3 1,2-11-2,2 0 2,2-2-2,0-5 1,6 3-1,-1 8 0,2 1 1,-3 7-1,5 1 2,-2 0-2,-4 5 0,7-1-1,2 2 1,2 5 1,5 4-1,-6 1 1,-3 0-4,-1 0-2,-5-3 0,-1-2-1,0 0 2,-3-1 2,0 2 1,0 2 2,-10 4 1,-6-6 1,-6 3-1,-2-3 1,-1 0-1,1-1 0,7-2-1,2 1-1,4-2-1,7-1-7,0 1-19,4-2-22,0 0-40,0 0-79,13 0-118</inkml:trace>
  <inkml:trace contextRef="#ctx0" brushRef="#br0" timeOffset="38369.1946">26555 2977 672,'0'0'9,"0"0"4,0 0 6,0 0-1,0 0-1,0 0-4,0 0-6,0 0-1,0 0-3,0 0-2,38 1-1,-19-7-2,3-2-3,-1 0-3,2-2-13,-1 3-28,-2-3-40,2 0-68,-4-2-124</inkml:trace>
  <inkml:trace contextRef="#ctx0" brushRef="#br0" timeOffset="38787.2185">26899 2735 600,'0'0'38,"0"0"7,0 0 1,92-50-8,-65 38-6,0 2-12,2 3-8,2-1-2,-2 5-6,-2-2-3,-1 3-1,-3 0-2,-5 2-1,-1 0 0,-4 5-3,-4 6-1,1 5 1,-9 5-1,-1 8 4,-11 5 1,-7 4 2,-2 3 0,-3-1 2,0-4-1,4-6 4,0-4-1,5-5 2,2-7-3,5-6 2,6-5 0,1-3-1,0 0-2,0 0-1,0 0 1,0 0-2,2 0 0,14 0 0,5 0 0,9-8-2,2 1 0,4-1-1,0 2-3,0 0 0,-1-1-4,-3 3-3,-3 0-2,-2 2-1,-8-1 2,-3 1 1,-5 2 2,-7-1 2,7-1 3,-7 1 3,1-1 1,-1 2 3,-4 0 2,0-1 1,0 1 0,2 0-2,0 0-4,-2 0-11,0-1-39,0 1-75,-2-5-162</inkml:trace>
  <inkml:trace contextRef="#ctx0" brushRef="#br0" timeOffset="54368.1097">28401 2469 288,'0'0'75,"0"0"-2,0 0-12,0 0-7,14-97-14,-10 71-11,2-3-7,4 0-6,0-3-2,3-3-4,3 2-3,1 2-2,2 2-1,3 5-2,1 3-1,0 1 0,2 5-1,-1 5 0,-4 3-1,-2 3 0,2 4 0,-5 0-1,5 9-1,-6 6 2,-7 8-2,-4 7 2,-3 8 1,-4 6 0,-9 2 1,-2-2 0,-5-3-1,1-5 3,1-7-3,-1-6 2,7-8 0,5-8 0,4-2-1,3-5-1,-2 0-1,2 0 1,0 0 2,0 0-1,3-6 4,9-9-3,5-9-1,1-7 0,2-4-1,0-3 0,-1-4 2,0 2-2,-3-1 1,0 8 0,-5 6-2,-3 8 3,-3 9-1,-2 7 0,-3 3 2,0-2-4,0 2 0,0 0-1,0 0 0,0 2 0,-1 14 4,-9 10-1,-1 11 0,1 4 2,-1-2-4,5-1 3,0-6-4,5-12 2,-1 1 0,2-11 0,0 2 0,0 0-3,5-2-3,-1 0-6,5 0-12,4 2-35,-5-5-45,10 3-92,-7-4-72</inkml:trace>
  <inkml:trace contextRef="#ctx0" brushRef="#br0" timeOffset="54960.1436">29062 2387 400,'0'0'25,"0"0"6,0 0-1,0 0-6,0 0-11,0 0-6,0 0-2,0 0 0,0 0 1,12-5 6,-11 3 5,1 2 5,-1 0 2,1 0 0,-1 0-5,-1-3-4,0 2-5,2 0-1,-2-1-3,0 1 1,0-1-4,0 0-1,0 1 0,0-1-1,0 0 1,0 2-1,0-3 1,0 3 0,0-2 1,0 0-1,-2 1-1,2-1 0,0 2-1,-1 0 1,1 14 1,-2 11 3,1 10 0,-2 7 4,0 4 2,-4 3-5,2 0 3,1-2-9,0-5 0,1-6-1,1-11 0,2-4 1,0-9-1,0-6 2,0 0-1,0-6 0,0 0 2,0 0-1,0 0 0,0 0 1,0-10 0,0-7-2,5-7 2,1-2-2,1 0 3,3 3-3,-1 4-2,-2 4 1,3 5-1,-3 6 0,2 2 1,5 2 0,-1 0 0,6 13 1,-4 2-3,0 5 2,-2 2-1,0 2 1,-4 2 0,-3-6 1,-5 0-1,-1 0 1,-1-5 1,-9 7-1,-6-5 0,-3-3 1,-4-4-1,-5 0 0,-1-1 0,1-4 0,0-2-2,8 1 1,8-4-2,2 0-5,6 0-16,-3 0-30,2 0-22,5-2-15,16-5-12,10-3-16,10-4-30</inkml:trace>
  <inkml:trace contextRef="#ctx0" brushRef="#br0" timeOffset="55132.1534">29494 2766 536,'0'0'49,"0"0"-7,0 0-6,0 0-10,0 0-6,0 0-8,0 0-6,0 0-4,0 0-4,0 0-3,71 0-3,-48 0-5,-1 0-5,1 0-12,-5-2-17,-2 1-20,2 1-22,-6 0-31,7 0-60</inkml:trace>
  <inkml:trace contextRef="#ctx0" brushRef="#br0" timeOffset="55368.1669">29986 2551 648,'0'0'9,"0"0"4,0 0 5,0 0 4,0 0-4,0 0 2,0 0-12,0 0 2,0 0-7,24 102 0,-19-68-2,1 2 0,-2 1-2,1-4-1,-1-1-7,3-3-20,-1-8-72,3-3-186,-2-6-19</inkml:trace>
  <inkml:trace contextRef="#ctx0" brushRef="#br0" timeOffset="56187.2138">22675 1666 334,'0'0'40,"0"0"-8,0 0-6,0 0-3,0 0 1,0 0 1,0 0 0,0 0-2,0 0-4,0 0-5,55 57-5,-44-35-1,2-3 1,-1-1-1,-2-1 2,3-3 2,-4-4-1,1-3 0,-2-2-2,4-2 0,8-3 0,1-3-2,11-13-3,2-7 0,4-8-3,2-6-1,3-6-1,-1-3-15,-1 0-18,-5 8-40,-11 14-40,-2 12-120</inkml:trace>
  <inkml:trace contextRef="#ctx0" brushRef="#br0" timeOffset="56732.2449">26256 1738 423,'0'0'14,"0"0"7,0 0 9,0 0 6,0 0-2,16 80 6,-8-41-10,0-1-3,-1-3-5,4-6-10,-2-5 1,0-10-1,2-6 0,1-4-2,3-4 1,6-11-1,2-11-3,2-8-7,2-7-7,2-8-1,1-3-2,4-5 7,-1-2 0,0-2-1,1 0-8,-4 1-12,-4 7-22,-3 3-26,-5 9-56,-8 13-123</inkml:trace>
  <inkml:trace contextRef="#ctx0" brushRef="#br0" timeOffset="58687.3568">29168 1964 265,'0'0'48,"0"0"2,0 0-1,0 0-2,0 0-5,0 0-7,0 0-18,0 0 4,0 0-15,-6-80-4,-4 70 10,-3-4-19,-3 2 10,-3-1-2,-7 1-2,-6-2 0,-7 2-3,-7 0 1,-7 0 1,-5 2 0,-3-1 3,-4 2-1,0 1 3,0 1-2,1 1 1,2 1 0,1 4-2,6-1 4,5 1 1,6 1 1,10-2 5,9 1 3,5 1 0,8-2 0,6 2 0,1 0-5,5 0 0,-3-1-3,3 1-2,-1 0-1,-1 0-3,1-2 1,-1 2-2,1 0 1,-4 0-1,-1 3 1,1 12 0,-2 11 1,4 10 0,3 12 12,0 11 0,0 10-2,4 14 2,2 8-14,-1 7 2,1 3 8,0 2-3,3-10 2,-2-4-3,2-12-8,-1-7 4,1-9-3,0-5 2,-2-8 0,0-2 1,0-5-2,-2-4 3,-2 0-2,-1-4 1,0-1 3,1-1-3,-2-10 3,2-1-4,-1-7 0,-1-4 0,2 3 0,3-5 2,-1-2-1,3 0 1,6 0 0,2-4 1,7 2 0,0-1-1,2-1 0,1 1-1,4-1-1,2 2 1,7 1 0,2 0 0,8 2 1,6-1-2,9-1 1,8-1-1,6 0 0,7-3 0,3 0 0,2 0 0,-1-2 0,1-2 0,0 0 2,-2-1-3,-3 2 1,-7 0-1,-6 0-2,-6 2 3,-10-1 0,-5 2 1,-5-2 2,-6 2-2,0-1-2,-5-2 1,-1 0 0,-4-3 0,-1-1 3,-3 0-1,0-1 1,-3 0 0,-3-3 0,-3-2 2,-2-1 1,-3-1 0,-2-2-5,-3 0 3,-2-3-4,-1-1 3,-3-3 1,-1-5-1,0-5-2,0-2-1,0-6 2,2-3-2,1-1 1,1 0-3,5 2 2,-2 3-1,0 0 2,2 0 0,-1 2-10,0-2 5,-4 0-5,1 0 3,-4 1 7,-1-1-1,0 2 1,-4-3-1,-4 0 2,1-2-4,-3 2 3,4 3-1,0 2 2,2 5 0,3 3-1,1 4-1,0 7 1,0 1-1,0 6 1,1-2-1,0 4 1,-1 4 0,2 0 0,-2-2 0,0 2 0,0-5-1,-2-7 1,-2 2-12,0 1 1,-3-1-1,2-1 1,1 1 12,-3-4-1,1 0 1,-3 4-1,1-2 0,-3 2 0,-3-1 0,-2-1 1,-7 0-2,-7 0 0,-8 0-2,-13 0 2,-8 0 0,-9 3 0,-11 4 0,-4 0-1,-7 1 2,-2 1-1,1 1 1,0-1-1,1-2 0,2 1 0,1 0 0,5 3 0,4 1 0,6 5 0,8 0 0,5 0 0,5 5-2,8 2 2,1 3-1,8-1-1,5 0 3,9-5-2,7 2 1,6-2 0,5-4-1,2 3-1,3-3-3,-1 0 1,1 0-1,0 0 2,0 0 0,0 1-2,9 5-2,5 1-3,6 3-5,-1 2-5,1 2-11,3 4-6,-1 6-16,3 5-20,1 6-31,1 7-48,2 7-91</inkml:trace>
  <inkml:trace contextRef="#ctx0" brushRef="#br0" timeOffset="59143.3828">29412 3518 419,'0'0'71,"0"0"-7,52-88-10,-30 61-15,4 4-11,0 3-5,1 4-5,1 4-3,1 4-3,0 5-6,-2 3-3,-1 0-3,-4 9-3,-2 5-1,-4 6 0,-3 5-1,-6 4 1,-4 5 0,-3 2 2,-9 3 2,-6 2 1,-4 3 0,-6-4 2,1-2-2,-1-5 0,5-4 0,1-6 1,6-3 3,3-7-4,4 1 2,3-5-8,2 2-8,-1 7-27,2-6-51,0 8-98,2-8-101</inkml:trace>
  <inkml:trace contextRef="#ctx0" brushRef="#br0" timeOffset="59344.3943">29755 4267 768,'0'0'6,"0"0"6,0 0 5,0 0-1,0 0-5,0 0-6,0 0-3,0 0-3,0 0-1,0 0-1,17 4-2,-5-4-3,0 0-7,-7 0-8,1 0-11,-6 0-16,0 0-35,4 0-74,1-1-125</inkml:trace>
  <inkml:trace contextRef="#ctx0" brushRef="#br0" timeOffset="60105.4379">31020 2810 740,'0'0'-7,"0"0"0,0 0-1,0 0 3,0 0 0,0 0-2,0 0-3,0 0-8,0 0-21,21 5-34,4 7-59,10 0-120</inkml:trace>
  <inkml:trace contextRef="#ctx0" brushRef="#br0" timeOffset="60260.4467">31689 2922 462,'0'0'8,"0"0"0,0 0-4,0 0-5,0 0-8,0 0-12,96-8-13,-65 7-20,6 0-30,1-1-39</inkml:trace>
  <inkml:trace contextRef="#ctx0" brushRef="#br0" timeOffset="60400.4547">32296 2900 226,'0'0'54,"0"0"-7,0 0-8,0 0-14,86 2-10,-58-2-11,4 0-10,2 0-10,2 0-9,-1-2-28,-4 2-25,-2 0-35</inkml:trace>
  <inkml:trace contextRef="#ctx0" brushRef="#br0" timeOffset="60644.4687">33040 2937 286,'0'0'52,"0"0"-7,0 0-1,0 0-6,0 0-3,0 0-9,0 0-9,79 0-7,-73 0-8,8 0-4,1 0-7,6-3-5,10 1-9,-1 0-8,2 1-7,0-3-4,1 3-12,-1-1 0,0 1-3,-2-1 7,-7 2 12,-3 0 14,-8 0 11,-8 0 1,2 0-1,-6 0 11,0 0 12,0 0 20,0 0 8,2 0-7,-2 0-16,1 0-19,6 0-29,5 0-133</inkml:trace>
  <inkml:trace contextRef="#ctx0" brushRef="#br0" timeOffset="73371.1966">22462 1727 312,'0'0'19,"0"0"0,0 0-1,0 0 0,0 0 0,0 0-1,0 0-6,0 0 0,0 0-4,-74-59-1,60 59-2,-1 0-2,-3 8-2,-1 6 0,2 7-2,-3 11 2,-1 10 12,-1 11 4,1 15 2,-1 11-1,2 12-8,0 7 0,0 1-2,5-2 7,1-6-5,3-8-1,4-6-1,4-6-5,3-5 0,0-5 2,2-4-1,5-3 1,3-3 4,3-2-3,0-2 3,4-1 2,0-3-5,1-2 3,0-2-6,0-7-1,1-3 1,-3-3-1,3-3 1,-5-5-1,2-1 0,-6-7-1,2 2 1,-6-7-2,-4-1 1,6-1-1,-5 2-1,0-5 2,1 4-4,-4-4-2,0 0-5,0 0-18,2 0-28,0 0-57,-2 1-64,1-1-69</inkml:trace>
  <inkml:trace contextRef="#ctx0" brushRef="#br0" timeOffset="75727.3314">32867 1749 239,'0'0'46,"0"0"3,0 0 3,0 0-4,0 0-3,0 0-9,0 0-8,0 0-6,3-27-7,-4 24-3,1 3-6,-2-2-1,2 2-2,0 0-2,0-1 0,0 1 0,0 0-1,0 0 0,6 3 1,9 9-1,5 8 1,4 4 0,1 3-1,1 1 15,-3-1-1,0 2-1,2 1 1,-1 3-14,2 3 0,-1 8 0,1 3 0,-1 7-1,-2 4 0,-3 4 0,3 0 2,-1 2-2,-1-2 6,-4 1 4,-3 3-3,-7 1 3,-4-2-5,-3 0-3,0-2 2,0 0-1,-4-2 3,-1-6-2,-2-1 2,0-6-1,-2-3 2,-2-5 2,-7 1-3,0-5 0,-1-3-4,-1-3 0,1-3 1,3 0 2,0-6 0,3-2 1,3-4 0,0-3 0,5-4 1,3-6-1,-3 5 1,2-2-1,0-2-1,2 2 1,1-5-2,-2 0 0,2 0-1,-1 1-1,-1-1 0,0 2 0,0-2 0,1 1 0,0-1-1,1 1 0,-2-1 0,2 0 1,-1 2 0,1-2-1,-2 0 0,2 1-1,0-1-1,-1 0-1,1 2-5,0-2-13,0 0-28,-3-2-88,-2-11-168</inkml:trace>
  <inkml:trace contextRef="#ctx0" brushRef="#br0" timeOffset="91863.2543">28917 1602 120,'0'0'42,"0"0"-3,0 0-5,0 0-5,0 0-9,0 0-7,0 0-3,0 0-1,0 0 2,-12-73 0,13 63 0,1 5 3,2-3-3,0 6 2,-1-3 2,0 2-2,-3 3 2,0-2 3,0 2 2,0 0 1,0 0 3,0-2-1,0 2-5,0-3-4,0 3-5,0 0-5,0-4 1,-2-1-3,-6 2-1,-1-1 1,-2 3-2,-8-1 0,0 0 0,-9 2-1,1 0 1,-2 2-1,-1 3 0,-2 0 1,-3 4-1,-1 1 1,2 2 0,-3 0 0,1 0 0,1 2 1,4-4 0,0 2 0,2-2 0,5-3 0,7-1 1,1-2 0,4-1 2,6-3 0,-7 0 2,7 0 1,-5 0-2,-1 0 2,8 0 1,-6-5-2,6 3-1,-1 1-1,1-1 1,4 2-2,-2-1 3,2 1-1,-1 0-3,-1-2 1,1 2 0,-1 0 0,1 0 0,0 0 1,-1 0-3,1-2 3,-2 2 0,2 0 1,-1 0 1,1 0-3,-5 0-1,-1 2-1,-2 8 0,-3 5-1,5 7 0,0 4 1,-2 8-1,2 4 1,0 4-2,-1 4 13,0 2 0,1 4-2,1 3 0,1 5-10,1 4-5,3 5 5,-1 1-2,2 1 3,0-1 0,0-6 5,3 0 4,1-3-4,1-4 5,-1-1-8,1-3-3,-2-1 0,2-2 1,-2-3 1,0-2-2,0-8 3,-2-2-3,2-5 2,0-1 0,0-2 0,0-4-1,0-2 1,1 1 3,0-4-4,-1-4 5,2 1-6,-1 2 1,2-3 2,0 1-1,1-2 0,-3-4-1,-2-4-1,2 2 1,-1-4-2,-2 0 3,2 2-1,-3-5-2,0 0 4,0 0-3,2 1 1,-1 1 0,1-1-1,3 4 1,-2-2 1,4 3-2,-1-2 1,2 1-1,0 1-1,2-1 1,5 1 0,2 0 0,6 3 0,2-2 1,-1 0-1,7-1 2,2-2-1,4 1 0,1-3 1,3 1-2,3 1 1,0-4-1,2 0 0,-1 0 0,1 0 0,-1 0 0,0 0 1,0 0-1,-1 0 1,0-1-1,-4 1 0,2 0 0,-3 0 0,-3 0 0,1-3 0,0 3 1,1 0 0,-1-4 0,1 3-1,1-2 0,-2-1 0,0 3 0,0 0 0,-1-2 0,0 3-1,-1-3 1,-2 3 0,1 0 0,-4 0 0,0 0 0,-1 3 0,-1 0-1,-1 1 2,-2-2-1,-2 1-1,2-2 3,-1-1-1,1 0 0,-2 0 2,-1 0-1,-1-4-2,1-2 0,-5 0 0,-1 4 0,-3-3 0,-1 3 1,-2-1-1,2-2 0,-3 2 0,2-2 0,-7 4 0,5-2 2,-4 1-2,6-2 0,-3 0 0,2 2-1,-1-3 1,-5 4 0,4-3 0,-4 3 0,2-1 1,-2 1-2,-4 1 3,3-3 0,0 2 0,0-2 2,3-2 0,-3 2-2,2-5 1,1 2 0,0-3-1,3-4-4,-1-3 3,5-4-6,0 3 5,2-3 0,-4-2 0,2 1 1,-1-2-1,-2-2 1,0-2 0,-1-6 1,-1 0-1,-2-4 1,0 0-2,-3-2 1,-3 2 0,0 0 2,0 0-3,0-2 2,-5-5-1,-2 2-9,3-2 4,0 2-5,1 2 5,-2 0 5,2 6-1,-1-1 1,0 0-1,1-1 1,2 2 0,-1 1 2,1 1-3,-1 0 3,1 5-3,-2 1 0,1 7 1,2 2-1,-1 6 1,-1-1 0,2 0-1,-1 1 1,-1 0-1,1 5 0,-1-4 1,2 3-1,-1-5 0,0 0 2,-3-1-2,1-4 1,-2 1-1,-2-6 0,1 4-11,-2-1-1,0 1-1,2 5 3,1-1 10,-3 1 1,3 4 0,-4-3-1,5 5 0,1 4 1,-5-2 0,0-2-1,-1 2-2,-4-4 2,-4 3 0,-2-1-1,-6-2 2,-2-1-1,-2 3 1,-3-2-1,-1 0 1,-6-1 0,1 0 1,-2-1-1,-3 0 0,2 1-1,-3 1-1,1 1 1,-2 0 0,1-1 0,-1 4 0,0-2-1,3 4 0,0-2 2,0 1-1,2-1 1,-3 2 0,-2-4-1,-2 2 0,0 3-1,-2-3 1,-1 2 0,-2 0-1,-1-1 1,1 0-1,1 1 1,2 0 1,4-1 0,2 1-1,1 0 0,2-2 0,0 2 0,4 0 2,3 0-2,2 2 1,11-1-1,1 0-3,5 2 3,1 0 0,-1-1 0,6 1 0,-6 0-1,8 0 0,-5 0 0,-1 0 1,1 0-1,0 0 2,0 0-1,-4 1 0,5 3-1,-6 0 0,8-1 1,-5-2 1,-2 4-1,5-3 0,-7 3 0,8-4-1,4 0 1,0 0 0,5-1 1,-4 2-2,-1 0 2,1-1-2,-2 2 0,3 1-1,-4 4 0,1 9-1,3 4 2,-1 8 0,1 3 0,2 1-2,1 2 3,0 1 0,0 2 10,0-1 1,0 3-2,-2-1 1,2 3-13,-1 2 3,-1 7-2,2 4 3,-1 0-3,1 3 2,0 0-2,0-4 2,0-2 10,3-3-5,2 0 4,1-3-4,2-2-7,0-1 2,1-2-1,0 0 0,0 1 0,0 2 1,0-2-2,-2-1 2,3-1 0,-2-5 0,-1-3 0,0-1 1,2 1-2,-2-6 2,2 2-2,-2-3 2,3 0 3,-3 1-4,1-1 5,0-1-5,-1 1 1,1-3-1,-3 0 0,1-2 0,0-5-1,-2 2 2,-1-1-2,0-6 1,1 5 0,-2-3 0,1-3 1,-2 0 0,1-5-2,1 4 2,-2-5-2,5 3 1,-1 2 2,3-4-2,-1 0 1,6-2 0,6-2-1,2 0 0,10 0 1,-2-5 0,3 1 0,1-2-1,0 0-1,2 1 1,1 1 0,-2 2 0,3 2 3,-1-3-3,0 3-1,3 0 1,1 0-2,1 0 2,2 0 1,1 0-2,2 0 2,-1-2-1,2 1 0,0-1 1,0-2-1,0 0 0,-1 0 0,-1 1 1,1 1 0,-4 0-2,0 1 1,-5 1-1,-2 0 0,-3 0 1,-2 0 0,-2 0 0,-2 0 0,-9 0 0,4 0-1,-1 0 1,-3 0 0,6 0 0,-1-2 2,-3 0 0,1-3 0,0-2-1,-2 2 0,2-3-1,-3-1 2,1 1-2,-3-1 1,-3 2-1,-2 2-1,-1 0 2,-6 2-1,4-1 1,-4 1 1,3-4-1,2 1 1,-2 0-1,0 0-1,-3 3 0,3-3 0,-2 3 0,4-5 0,3-1 0,-6 3 1,7-4-1,-6 3 0,-1 0 1,3-3 0,-2 2 1,2-4-6,-2-2 4,-3 4-4,3-4 3,-3 6 1,1-3 1,3-4-1,-3 6-1,4-4 1,-1 0 0,-1 6 0,2-5 1,-3 6-1,-2 1 0,1-2 1,-3 2-1,1 0 1,2-5 0,-2 5 0,-1-5 0,3-1 0,-4-2 1,2 3-2,-2-3 0,1-8 1,-1-1 0,0-7 1,0-1-1,0 0 1,0-3-1,-3-1 1,-1-2-2,0-6 2,-2-1-2,0-4-10,0-4 5,-1 1-4,1 2 4,2 2 6,0 5-3,-1 2 3,1 3-1,1 2 1,-1 1 1,3 2-1,-1 3 0,2-1-1,0 2 0,0 10 0,0-3 1,0 1-1,0 6 0,0-10 1,0 4-1,0-1 1,0 1-1,0-2 1,0 3-1,2 4-12,-1-5 0,-1-1-1,1 6 1,-1-7 12,0 9 0,0 1 1,0-3-1,0 2 1,0-3 0,0 3-1,0-2 0,0 2 0,0 1 1,0 4-1,0-6 0,0 6-1,0 2 2,0-8 0,0 9-1,0-1 1,0 0-1,0 5-1,0-1 2,-1-3-2,-2-1 0,-1-3 3,-2 3-3,-2-2 2,-4-2-1,0 1-1,-5-1 0,1 1 1,-2-1 0,1 4 1,-3-2-1,-3 2 0,-3-3-1,-1 1 1,-4 2 1,-5-2-2,-2 5 1,-4-1-1,-3 1 0,-3 2 1,-3 0 0,-3 2 0,-1 3 0,0 3-1,-1 0 1,-1-2-1,1-1 1,0 2-1,-1-4 1,1 1-1,-1-1 0,-1 1 2,1 1-2,0 0 2,4-2-1,4 4 0,1-2-1,6-3 1,0 3-1,6 0 1,3 0 0,2-3-1,4 1 2,7-1-1,2-1 1,0-1-1,6 1-1,-7 2 1,9-3-1,-1 0 0,-1 2 2,2 0-1,-2-1 1,1 1-1,0-1-1,-1 1 1,-4 1-1,-2 1 0,-5 1 1,9-1-2,-2 1 2,0-2 0,3 0 0,-3 0 1,7-1 0,2-1-1,-3 1 0,6-1-1,-2-1 1,0 1 0,6-1 0,-1 0-1,1 0 1,-2 0-2,1 2 1,-1-2 0,1 0-1,0 0 1,1 0 0,-2 0-1,2 0 0,-1 0 0,1 0-3,0 0 1,0 0-3,0 0-2,0 0-3,0 0-3,0 0-7,0 0-6,0 0-17,7 5-27,9 4-91,-3 0-128</inkml:trace>
  <inkml:trace contextRef="#ctx0" brushRef="#br0" timeOffset="98158.6144">29434 4180 378,'0'0'26,"0"0"9,0 0 10,0 0 6,0 0-8,0 0-7,0 0-11,0 0-12,0 0-5,-10-66-3,10 66-1,0 18 5,0 8 0,3 12 3,2 8-2,-2 1-3,0 3-2,-1-1 0,-2-3 2,0-2-3,0-5 3,0-6-4,0-9 0,0-2-1,0-10 0,0-7 0,0 7-1,0-5-1,0-2 0,0 0-1,0-5-1,0 0-2,0 0-9,0 3-11,0-3-35,0 0-51,0-15-113,5-11-56</inkml:trace>
  <inkml:trace contextRef="#ctx0" brushRef="#br0" timeOffset="98427.6298">29773 4081 398,'0'0'39,"0"0"15,0 0 9,-24 78-6,11-39-11,-1 8-14,-4 9-6,-2 5-10,-2 4-5,1 4 1,0-1-6,1 0 1,4-2-1,-1-4-4,4-3 1,0-6-3,3-6 2,2-7-3,0-8 0,5-10-1,0-8 0,3-9-4,0-5-3,0 0-11,-1 0-8,1 2-25,0 0-38,0-2-70,0 0-116</inkml:trace>
  <inkml:trace contextRef="#ctx0" brushRef="#br0" timeOffset="98791.6506">29600 4905 502,'0'0'14,"0"0"12,0 0 12,41-84 3,-26 55-5,0 3-10,4-2-9,-1 4-3,0 3-4,1 4-3,-6 7-4,2 3-2,2 7-2,1 0 0,4 15 0,-3 7-1,-2 10 2,-5 8 0,-2 9 0,-6 6 2,-4 1-2,0 4 2,-8-4 2,-3-2-2,-2-4 6,-3-6 0,0-8 2,1-7 3,0-8 3,4-7 0,5-6 2,3-5-1,3-3-3,0 0-3,0 0-5,0 0-4,0 0-2,0 0-1,0 1 0,13 2 0,10-2 0,10 1-1,4-2-1,3 0 0,2-6-5,0-1-6,-3-4-6,-5 0-12,-2-1-14,-6-1-22,-8-1-43,-5 2-61,-9 4-92</inkml:trace>
  <inkml:trace contextRef="#ctx0" brushRef="#br0" timeOffset="99323.681">29526 5850 696,'0'0'0,"0"0"-1,0 0 6,107-13 0,-63-1 5,3-6-3,8-1 0,3-5 0,4-2-2,3-5-1,4-6-2,3-6 0,-3-5-3,1-7 3,-3-3-2,-5-6 0,-9-7 1,-7-7-5,-13-7 4,-11-10-4,-15-9-1,-7-5 2,-20-3-5,-13-5 1,-14 3 3,-11 3 1,-9 8 5,-6 11 5,-6 12-1,-1 17 0,-4 12 0,-1 11-3,-3 13 0,-3 9 0,0 10-2,1 10-1,1 2-1,4 15 1,2 11-1,5 6 0,5 12 2,8 11-1,9 14 1,8 15-1,12 10 3,9 11 0,11 8 1,7 10-2,9 2 1,6 2-1,11-2 0,8-3 1,8-9-1,9-8-2,4-15 1,9-10-3,6-15 3,4-17-1,6-12 1,5-9-1,1-9 0,4-9-1,-2-5-1,-3-5 1,-3-1-1,-6 0 0,-5-4-5,-6-7-11,-6-2-21,-10-4-51,-8-2-92,-12-8-107</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2-02-14T12:17:34.880"/>
    </inkml:context>
    <inkml:brush xml:id="br0">
      <inkml:brushProperty name="width" value="0.05292" units="cm"/>
      <inkml:brushProperty name="height" value="0.05292" units="cm"/>
      <inkml:brushProperty name="color" value="#FF0000"/>
    </inkml:brush>
  </inkml:definitions>
  <inkml:trace contextRef="#ctx0" brushRef="#br0">2645 3834 429,'0'0'48,"0"0"-6,0 0-5,0 0-5,0 0 0,0 0-6,0 0 2,0 0-3,0 0-1,-75 11-4,71-10-3,4-1-4,-3 0-8,3 0 2,-1 0-8,-1 0 2,1 0-1,-1 0 0,2 0 2,-1 0-2,1 0 3,0 0 0,0 0 3,0 0-1,0 0-1,0 0 1,0-1-4,0 1 3,4-2 0,7-3 3,4 1-2,4-3 0,-2 0 1,2-1-4,1-1 1,-1 2-1,1-1-1,2 1 0,-2 0 1,2 0 2,-1 3-3,1 0 1,1 1-2,2 2-1,1 1 1,1 0 1,2 0 0,3 0 0,1 0 1,4-1-2,0-3 3,5 1-1,0 1 0,0-1-1,3-1-1,-2 1 0,2 2 0,-3-1 1,2 2 0,-3 0 0,1 0-1,0 2 0,-1 2 0,-1 3-1,3-2 2,1 1-1,0 1 0,3-4 0,0-2 0,4-1 2,-2 0-2,2 0 0,1-4-1,-1 0 0,1-3 0,1 2 1,-1 0 0,2 5 0,-2-3 0,-1 3-2,-3 0 2,3 3 0,-3 5 0,1 1 1,1-2-1,1-2 0,4 2 0,1-4 0,4-1 1,2-2 0,1 0-1,1 0 0,0-5 0,-2 1-1,-1-3 1,-1 3-1,-2 0 1,1 1-1,-1 3 1,0 0 1,0 3-1,-2 2-1,-1 2 1,-1-2 0,1 2 0,1-2 2,0-1-3,2-3 2,0-1-2,1 0 0,2 0 1,1-5 0,-1 1 0,-2-2-1,-1 2 1,-4-2-1,-1 4 2,-1 0-1,0 2 1,-3 0 3,3 0-4,0 0 0,1 0 0,1 2-1,0-1 1,-1-1 1,-2 1-1,1-1 0,-2 0 0,0 0 1,-1 0 0,-3 0 0,0 0-1,2 3 1,-3 0-1,1-1 3,1 3-2,-1-1-1,-1 2 1,2-2-4,-2 1 4,1-2 0,1 4 0,0-3 2,3-1-2,0 0-2,2-3 2,0 2 0,3-2 1,2 0 0,-1 0-2,2 0 0,1 0 0,-1 0 1,0 0 0,-1 0-1,-3 1 1,2 1 0,-1 1 0,2 0 3,0 1-1,3 1-5,2 1 5,0 0-7,2 0 4,1 0 1,0-3 0,2 0 0,0-1-1,1-2 0,0 0 0,2 0 0,0 0 0,-2 0 1,2 0-1,-3 0 1,0 3-1,0 0 1,-1 0 0,1 0-1,1 0 1,2-1 0,0 1-2,-2 0 2,3-3-2,-3 1 2,-2-1-1,2 0 0,0 0 1,0 0 1,-1-4-1,-1 1-1,-1-1 0,-1 1-2,-3 1 2,-4 0 1,0-1-1,-4 2 0,-2-1 1,-2 2-5,-1 0 4,-2 0 0,3 0 0,0 0 2,0 2-2,2-1 0,1 2 0,-1-3 0,1 0 0,0 0 1,0 0-1,1 0 0,2 0 0,2-3-1,0 2 1,3-3-1,-1 1 1,0 0 1,2 2-1,-4 0 3,-1 1-3,-1 0 0,0 0 0,-3 0-2,0 2 3,1 0 0,1 1-1,2-3 0,0 0-1,1 0-1,2 0 2,-1 0 0,0 0 1,0-3 0,-1 0-1,0 0-1,-1 0 2,-1 1-1,0 2 1,3-1 3,0 1-4,0 0 0,-2 0 0,2 0-2,0 0 2,-1 0 0,1 0 0,-1 0 0,1 0 0,1 0-1,2 0 1,-1-2 0,1-2 1,0-2 3,-2-1-6,2 2 5,-3-2-5,-2 4 2,-1-3 0,-2 4-1,0 0 1,-2 2 1,1 0 0,1 0 0,0 0 0,0 0-3,1 0 2,0 0 0,1-2 0,-1 1-2,3-3 2,-1 1 0,2-1-2,1 0 7,2-3-5,1 3 0,0-1 1,-1 0-1,-2 1-1,-3 0 1,-2 0 0,0 4 0,-2-3 0,-3 3 0,0 0 0,2 0 2,-2-1-2,3-2 0,0 0 1,-1 0-3,1-1 2,-2 0 0,-3 1 0,-1 2 1,-3-3-1,-1 4-1,-4-5 1,-4 5 0,-2 0 1,-3 0 1,-2 0-2,-1 0 0,-1 0 0,-3 2 0,1 1 0,0-1 2,0 1-1,-1-1 0,1-2-1,-6 1 0,2-1 0,1 0 0,-6 0 1,6 1-1,-9-1 0,2 0 1,-1 3 0,-6-3-1,1 0 1,-7 0-2,0 0 1,0 0 0,1 0 0,1 0 0,-1 0 0,0 0-1,1 0 0,-1 0 1,1 0-1,-1 0-3,1 0-11,1 0-18,-2-17-101,-1-15-193,-13-20-21</inkml:trace>
  <inkml:trace contextRef="#ctx0" brushRef="#br0" timeOffset="25471.4569">21618 2819 472,'0'0'43,"0"0"-3,0 0-9,0 0-6,0 0-2,0 0-6,0 0 3,9 78-4,1-29-3,1 7-3,2 2-1,-3 1 0,2-1-3,-2-4 2,-1-3-5,0-6 2,-2-5 2,1-2 0,-2-4 3,-1-2-3,-2-1 1,-2-4-3,-1-8 0,0 0-1,0-6-1,0-4 0,-1 4-1,-1-9 0,2 2 0,0-6-2,0 0-3,-3 0-2,0-15-2,-1-9-1,-5-14 0,2-9 3,-2-9 0,-1-5 5,-3-5 0,2-5-2,-4-6 3,4 1-3,-1-1 2,1 4 3,5 6-3,1 10 5,4 5-1,1 8 2,0 6 0,4 3-2,4 3-2,3 2 1,2 3-3,3 1-5,0 4 6,4 2-8,-1 1 6,3 7 1,-1 4 0,0 7 1,2 1-1,1 11 8,1 8-7,-1 8 7,0 7-4,-3 3-3,-1 2 3,-4 1-2,-4-3 0,-5-1 0,-3-2 1,-4-1-1,0-2 1,-5-3-3,-4-2 1,-4-2-2,-2-4 2,-2-3-1,-3 0 2,1-4-1,-1-2 0,5-5-1,0-1 1,4-2 0,0-1 1,-1 1-1,6-3 0,2 0 0,-2 0 1,-1 0 1,1 0-1,2 0 1,4 0-2,-1 0 1,1 0-1,-2 0-1,1 0 0,-1 0 0,1 0-1,-1 0-2,2 0 1,-1 0-1,1 0-2,-2 0-6,2 2-8,0-2-24,0 0-44,0 0-89,9 0-134</inkml:trace>
  <inkml:trace contextRef="#ctx0" brushRef="#br0" timeOffset="26783.532">20173 1956 417,'0'0'35,"0"0"10,0 0 9,0 0-7,0 0-11,0 0-12,0 0-7,0 0-4,0 0-1,-35-7 0,35 7-2,-2 0 0,2 0-2,0 0 0,7 3-1,6 4-2,6 2-1,3-1-1,4 1 2,6-1-1,4 4 0,7-3 0,5 3-4,7-2 3,6 0-1,4-2-2,5 0 3,3-5-3,-2-2 0,1-1 0,-4 0 0,-3-1 0,-6-5 3,-4 0-3,-4 1 0,-8-1-1,-1 0 1,-5 1 1,-2-4 0,-6 1 0,-3-1-1,-10 4 1,0-2 0,-7 2 1,-5 5 0,0-3-1,-4 3 1,0 0 0,0 0-1,2 0 2,-1-2-2,-1 2 0,0-2 0,0 2-2,0-3-1,-11-2-1,-6-2-2,-4 0-3,-4-1-2,2-1 0,-1-1 3,0 0 0,1 0 2,0-3 2,3 1-1,3 2 3,3 3 0,2 1-4,4 4 9,4 0-8,-1 1 4,5 1 4,-2-2-3,2 2 4,-1 0 1,-1-2 1,1 2-5,-1 0 2,1 0-2,1 0-2,-2 0 4,2 0 1,0 0 1,9 0-1,7 0 5,4 4 0,-1 1 1,3 3-4,-1 1-6,0 0 0,2 0-1,0 2 1,-3 1-1,0-2-1,-1 2 1,-4-2 0,-4-3-1,-2 3 2,-3-5-1,-3 4 2,-1 4-1,-2 3 0,-1 4-1,-11 2 1,-3 3-1,-6 4 1,-3 1 0,-2 2 0,0-1 0,0-1 1,1-1-1,5-2 2,2-6-2,8-5 0,3-8 0,5-4-2,2-4 1,-1 0 0,1 0-2,0 1 1,-3 1 0,3 0-1,0-2 1,0 0 0,0 1-2,0-1-3,0 0-7,0 0-9,9-8-17,1-1-32,-3 1-53,6-2-117,-4 6-45</inkml:trace>
  <inkml:trace contextRef="#ctx0" brushRef="#br0" timeOffset="27616.5796">22173 1541 299,'0'0'51,"0"0"-1,0 0-2,0 0-5,0 0-8,0 0-7,0 0-6,0 0-2,0 0 0,0-6 3,3 27-1,1 14 0,2 16-4,0 7-5,0 4 3,0 2-3,1 0-2,0-3-2,0-3-9,1-7-2,-1-4 1,-2-6-3,0-8-4,-1-5-12,-1-10-28,-3-3-52,0-5-106,-6-5-79</inkml:trace>
  <inkml:trace contextRef="#ctx0" brushRef="#br0" timeOffset="27891.5953">21937 2010 617,'0'0'19,"0"0"5,0 0 3,0 0-9,80-54-7,-52 40-7,2-1-3,0 0-1,2-1-6,-3 1-1,0 1-1,-3 2 1,-3 2 7,-8 3-2,-4 4 2,-2 3-1,-1 0 1,5 12 7,0 4 2,-2 5 2,-1 4 0,-2-2-5,0 1-1,0 1-2,-2-4-2,1 1-2,-2-8 1,1 1-3,-2-6-5,-2-5-21,3 7-37,-2-7-75,0 1-149</inkml:trace>
  <inkml:trace contextRef="#ctx0" brushRef="#br0" timeOffset="28040.6039">22365 1664 539,'0'0'8,"0"0"2,0 0-6,11 90-8,-5-60-10,-2 5-25,1 1-55,1 3-114</inkml:trace>
  <inkml:trace contextRef="#ctx0" brushRef="#br0" timeOffset="28752.6446">22477 2081 416,'0'0'71,"0"0"-7,0 0-18,26 91-10,-22-82-9,0-1-1,-2-3-3,-1-3-1,1 3-6,-2-5-4,0 0-2,0 0-2,0 0 1,1 0 1,-1 0-2,0 0-2,0-15-1,0 3-4,0-10 1,0 3 0,2-1-3,4-4 3,-1 4-2,5 2-3,-1 1 3,1 0 0,4 2 0,0-2 5,1 5-5,0-2 0,-1-1-1,-3 7-3,-1-1 3,-3 3 0,-3 2 2,1 1-1,-5 3 0,4 0-1,3 0 1,2 8 0,4 4 1,-6 3 0,-1 2 0,-3-3 0,2-1-1,-2-1 0,-1-8-1,1 1-2,-3-5 3,0 0 1,0 0 1,1 3 2,-1-3-2,2 2-2,-2-2 2,1 0-1,2 0-1,1-12-1,1-7 1,3-3-1,-2 0 2,0 3 0,-2 4-8,1 3-1,-1 3-1,3 3 0,0 0 11,-4 3 0,6 3 1,1 0 1,2 6-6,2 4 3,1 2-2,-8-2 1,2-3-2,-1-1 1,-5-3 0,1 0-1,1-3-1,2-1-3,4-10 0,3-4 0,-6-6-4,-1-2-1,-1-4 0,0 0 2,-3 3 5,0 6 4,-3 6 0,1 8 2,-1 4-3,0-2 0,0 2 1,0-1 0,0 1 0,-7 9 1,-3 7-1,-2 10 0,5 1 8,3 2-2,2-6 2,2 0-1,0-5-7,8-2 0,3-2-1,-2-4 0,2-5 0,-1 0-4,1-3 1,-1-1-4,1-1-7,2 0-7,-1-5-11,1 0-16,-3-3-16,-4 1-21,-3 4-30,2-1-58</inkml:trace>
  <inkml:trace contextRef="#ctx0" brushRef="#br0" timeOffset="29092.664">23253 1668 439,'0'0'56,"0"0"1,0 0-11,0 0-9,0 0-16,0 0-5,0 0-7,0 0-1,0 0-4,0 0-1,-12-17 0,3 39-3,6 3 2,3-1-3,0 0 1,4-1 0,7-3 0,0 0 8,0-1-3,4-4 0,-4-1 1,1-4-7,-4-2 1,-2-2 0,0 0 0,1 2 3,-4 3-3,1-1 1,-4 2 1,0 6-3,-4-3-1,-3 2-6,0-5-13,1-4-28,3-4-44,0-1-94,3-3-93</inkml:trace>
  <inkml:trace contextRef="#ctx0" brushRef="#br0" timeOffset="29300.6759">23434 1501 640,'0'0'29,"0"0"5,0 0 3,0 0-5,17 90-11,-13-46-10,2 4-7,0-3-4,0 0 3,4-2 0,-3-2 0,3-4-6,-1-6-13,0-5-9,-4-8-8,-2-9-13,-1-4-20,-2-5-24,0 0-34,0 0-26,-6 0-13</inkml:trace>
  <inkml:trace contextRef="#ctx0" brushRef="#br0" timeOffset="29735.7008">23461 1902 403,'0'0'53,"0"0"3,0 0-6,0 0-10,0 0-18,0 0-19,94-52-5,-62 37-14,3-1-4,0-2-2,2-3-15,-4 1 2,-1 0-1,-3 0 7,-6 5 5,-5 5 15,-10 3 4,-3 4 11,-5 3 8,0-1 7,0 1 8,0 0 10,0 4-1,0 11-3,-8 10-1,-2 5-7,-3-3-1,0 1 3,1-1-1,0 0-8,1-2-4,0-1-10,4-1-5,1-6 0,2-2-2,1-3 0,1-7 0,2 7-2,0-7 1,0 2-1,0 2 1,0-4-3,6 0-2,1 2-3,-4-6-2,7 1 1,-4-2 3,3 0 3,5-7 4,-4-1 2,1-1 1,-2-3 1,-1-1 0,1-1 0,-2 0 3,1 2-2,-3 6 2,-4 2 2,2 1-2,-3 3 2,0 0-2,0 0 0,1 0 1,1 0-2,-1 0 0,2 5-3,-1 5-1,1 5-2,1 1-1,0-1-1,5-3-7,4-3-13,6-6-46,5-1-75,0-2-149</inkml:trace>
  <inkml:trace contextRef="#ctx0" brushRef="#br0" timeOffset="30523.7459">24157 1881 589,'0'0'50,"0"0"1,0 0-10,1 95-16,4-78-13,-1-3-6,0-2-7,1-4 2,-4-4 1,3-1 0,-4-3 1,0 0 0,0 0-3,0 0 3,2 0 2,-2-5-2,0-10 2,0-7-2,1-1-2,3-5 0,2 1-4,0 5-2,4 2 1,-3 7 0,1 2 2,-1 5 2,-4 2 2,7 1-2,-1 3 0,4 0 3,3 5 2,-3 7 0,-1-2 3,-3-2-3,0 3-7,-2-3 0,-1-2-3,1 0 3,-4-3 1,0 0-1,-3-3-1,3 0-1,5-5-3,3-7-2,-3 2 1,2-3 3,-5 5 0,-2 4 4,2-4-3,-2 4-1,0 1 2,3 1 0,3 2 4,1 5 1,4 4-2,-1 2-1,2 0-8,-4-4-9,4-1-8,2-1-12,1-3-2,6-2-6,-4 0-5,-1-4-7,-6-2-10,-3-3-12,0-2 9,-4-3 11,0-5 22,-3 4 28,-2-2 16,1 5 24,-2-2 12,0 1 20,0 7 1,0 0 0,0 6-2,0-2-8,0 2-1,0 5-7,-5 8-7,-1 12-7,4 4 1,0 8-5,2 3 1,0 6-2,6 1-9,3 6-1,5-2-9,-1 0 1,3-6-7,-1-8 0,-4-9 1,-2-11-3,-5-8 0,-1-5-1,-3-4-5,0 0-1,-10 0-3,-7-9-3,-5-8 0,0-4 3,-1-7 2,0-4 4,1-6 3,3-4-1,2 2 2,7 1-1,2-2-1,8 7 2,0 2-1,6 5-1,6 3 2,4 5 0,3 5 2,4 1 3,1 6 1,1 0 2,-2 5-5,2 2 4,-2 0-1,-3 7-2,-5 3 4,-3-1-5,-4 1 6,-4-1-2,-4 4-1,0 4 0,-4 1-5,-10 5-3,-3 0-10,-3 4-20,-6 3-65,-3 6-176,-7-2-38</inkml:trace>
  <inkml:trace contextRef="#ctx0" brushRef="#br0" timeOffset="31215.7855">20398 4347 550,'0'0'27,"0"0"8,0 0 2,0 0 1,0 0-8,0 0-7,0 0-3,0 0-3,0 0 0,71 21-4,-21-15-4,11-1-4,10-2-3,10-3 0,4 0-2,5-2 0,-1-4-2,-2-1-1,-7-3-3,-5 0-1,-10-2-4,-10 0-6,-12 2-5,-10 0-7,-11 3-4,-12 3-1,-5 3 4,-8-1 6,-13 2 8,-12 0 6,-8-1 9,-1 1 3,-2-2 5,1-2 4,3-1 4,-1-1 1,7-1 0,3 0-2,9 0 1,2 2 2,5 2 2,6 2-1,1-2-2,3 3-3,-1 0-5,1 0-1,0 0-1,10 0-1,8 9-1,5 1-1,3 0-2,1 3 1,2-1-1,0 2 0,0 0 0,-4 3 0,-4 2-1,-8 0 1,-7 5-1,-6 1 2,-5 2 1,-9 2-6,-9 2 5,-5-4-7,-4-1 1,0-4-2,2-4-10,9-5-17,4-10-53,9-2-70,8-6-146</inkml:trace>
  <inkml:trace contextRef="#ctx0" brushRef="#br0" timeOffset="31654.8106">21862 4124 504,'0'0'35,"0"0"6,0 0 7,0 0-3,0 0-14,0 0-9,0 0-9,0 0-2,0 0 0,26 79 2,-20-15-4,3 7 0,-4 0-3,1-2-4,2-6 1,-1-8-5,1-9-1,0-9 0,-2-10-8,-2-8-11,-1-10-35,0-5-46,-3-4-70,0 0-114</inkml:trace>
  <inkml:trace contextRef="#ctx0" brushRef="#br0" timeOffset="31923.826">21737 4507 673,'0'0'5,"0"0"1,0 0 6,0 0 0,0 0-4,105-19-3,-69 6-8,2-3 1,0 0-4,-2-1 0,0 0-4,-3 2-1,-1 1 0,-3 2 0,-5 4 6,-3 3 1,-4 3 5,-1 2 1,1 6 3,1 8 3,-1 4 1,-3 3 2,1 3 2,-4-1-3,1 0 1,-6-8-4,-2-5-3,0-3-2,-2-3-2,-1-1-2,2 2-3,-3-5-4,0 0-21,0 0-34,0 0-48,0 0-60,-7-5-95</inkml:trace>
  <inkml:trace contextRef="#ctx0" brushRef="#br0" timeOffset="32065.8341">22209 4076 618,'0'0'9,"0"0"-3,0 0 0,0 0-1,0 0-5,0 0-13,36 87-30,-27-62-43,0 2-60,-4 0-106</inkml:trace>
  <inkml:trace contextRef="#ctx0" brushRef="#br0" timeOffset="32535.861">22445 4434 574,'0'0'48,"0"0"4,26 95-10,-19-65-17,2-3-6,-3-2-11,-2-8-3,-1-7-3,-2-6 0,-1-4 1,0 0-1,0 0 0,2 0 0,-2 0 2,1 0-2,1-12 0,-2-5-1,0-7 1,0 1-2,0-2 2,0 8 0,1-2-6,5 3 4,-3 7-5,0-3 2,1 7 0,0 3 1,4 0 1,5 2-1,0 7 5,2 7-5,-1 2 6,-2 0-5,-3 3 1,-3-6 4,-3-4-1,-2 0 3,1-4 0,-2-1 0,1 2 1,-1-6-3,0 0 0,0 0-1,0 0-1,0 2-1,0-2-2,0-2 1,0-4 0,0-7-1,0-6 4,0 0-2,0 1-5,3 3 4,1 6-7,-2 4 4,4-2 3,-3 4-3,-1-1 1,6 4 0,2 0-1,3 4 2,4 8 3,-4 1-4,0 3 4,0-2-5,-4-3-1,0-2-1,-2-3-6,-4-3-9,0 0-21,-3-3-34,0 0-53,0 0-98,1 0-53</inkml:trace>
  <inkml:trace contextRef="#ctx0" brushRef="#br0" timeOffset="32851.879">23058 4582 700,'0'0'15,"0"0"-3,0 0-2,0 0-3,0 0-4,0 0-1,0 0-5,0 0-4,0 0-2,51-90-9,-43 61 1,-4 0 0,-4 1 4,0 1 3,-1 4 6,-4 6 4,-4 6 3,3 4 3,-3 6 2,-7 1 0,2 5 2,-6 15 2,2 3 3,4 11 2,2 3-5,2 4 1,3 3-5,4-2-3,3-5 0,0-5-3,6-8-3,8-5-5,2-11-14,6-3-25,2-5-41,0 0-68,2-10-116</inkml:trace>
  <inkml:trace contextRef="#ctx0" brushRef="#br0" timeOffset="33116.8942">23393 4360 530,'0'0'8,"0"0"11,0 0 11,0 0 4,0 0-2,0 0-10,0 0-8,0 0-7,0 0-2,0 0-2,-17 49-1,17-29 3,0 7-4,2-3 3,2-5-5,0-6 2,2 1-3,-3-5 2,0 0-1,0 2-3,-2-7 1,1 1-1,-2-1 0,0 1-4,0-1-8,0 1-18,0-5-19,-2 0-36,2-11-54,0-8-108</inkml:trace>
  <inkml:trace contextRef="#ctx0" brushRef="#br0" timeOffset="34691.9843">23703 3993 704,'0'0'25,"0"0"2,-17 78 4,14-42-2,1 3-7,2 1-9,0-1-5,0-1-7,6-1 1,1-2-4,-1-5 0,1-3-3,-2-7-5,-3-3-1,1-5-9,-3-2-9,0 6-21,-3-8-32,-7 2-21,-5-3-16,3-4 4,-7-2 32,2-1 29,2 0 29,-1-1 24,6-2 26,6 3 24,1-3 21,3 3 8,-1 0-1,1 0-7,0-4-15,1-1-6,9-8-17,6-1-8,6-2-11,2 1-8,5-2-2,1-2-4,2 0-2,0-3-5,1 2-4,-1-4-7,-2 2 1,-1-2-1,-3 4 5,-4 6 3,-7 2 6,-7 6 4,-3 4 6,-5 2 4,0-1 4,0 1 2,0 0-2,0 0 0,-6 10 0,-4 5-1,-6 2-1,3-2 4,3-5-1,0 2 2,4-7-1,0 2-3,-1-2-3,4-1-2,-1 4-3,-1 1 0,1 6-2,-2 5 1,2-7-1,2 5-1,2 1 0,0-4-2,0 7 2,7-7-4,5-3 0,-1-5-4,6-5-4,1-2 1,0-8-2,5-8 4,-3-1 0,-5-5 2,-3 1 3,-3 0 1,-1-1 2,-3 2 0,-2 3 1,1-1 0,-2 9-1,-2 2 2,1 2 1,-1 5 1,0 0 3,0 0 0,0 0 1,3 10 1,0 7-1,0 5-1,3 2-1,0 1-2,5-3 0,4 3 0,3-6 2,5-1-5,1-5 0,-6-7-6,1-4-4,-1-2-5,-1-7-5,0-7-2,-2 1-5,-8 1-3,-1-3 0,-3 4 3,-3-3 4,0-7 7,0 8 9,0-9 1,0 10 7,0-1 0,0 1 3,0 5 4,0-3 3,0 5 8,6-2 7,1 0 2,0 5 3,5 2-4,-3 0-6,3 6-1,-3 5-7,-1 3-1,3 6-1,-6-1-2,0 5-4,-1-1 0,-2 4-5,2 1 0,-3 3 2,1 0-5,-2-2 5,1-1-4,1-9 1,-2-6 0,1-8-2,-1-5-1,0 0-2,0 0 0,0 0-1,1-4 0,2-14 0,0-8 0,2-10-4,-1 0 4,2-1-4,-1 2 1,1 1 3,0 4 3,0 3 1,1 10 1,-4 6 1,0 3-2,0 5 4,0 1 1,4 0 2,0 2 1,6 7 0,0 8-3,0-1-1,-4 6 1,0-1-2,-3-6 2,0 3-3,-3-7 0,-1-5-2,1 1 2,-3-5 0,0 0-1,0 0 1,1 1-1,-1 1-1,2-2 1,-2 1-1,0-1 1,1 0-1,-1 0-1,5 0-1,-2-4 2,6-3-2,-1 2 1,0 2 1,4 0-2,-2 3 4,0 0 0,0 0 0,0 1 2,-1 2-3,0 2-1,-4-4 0,0 0-3,-5-1-5,0 0-3,3 0-8,-2-1-6,2-2-3,0-8-4,-3 6-1,0-8-9,2 1-4,0 2-7,7-2-2,1 3 13,0-1 15,5 5 13,-5 3 18,2 0 7,0 2 12,0 0 7,1 0 1,-9 0-3,2 0-6,-6 0-4,0 0-3,0 0-4,2 0-3,-2 0-6,1 0-5,-1 2-1,0-2-4,0 2-5,0-2 3,0 0-1,0 0 8,2 0 5,-1 0 8,0 0 9,1 0 13,-1 0 15,1 0 5,-1 0 4,5 0-6,0 8-9,-2 6-8,0 8-6,-2 9 0,-2 7 2,1 7 2,1 5-7,4 4-5,2-4-10,1-4-5,3-2-4,2-4 0,-1-2 0,0-5-5,-1-4 2,-4-5-5,1-8-1,-6-7-3,0-4-2,-3-5-2,0 0-3,0 0 2,0 0 3,0 0 4,-12-10 3,-1-10 6,-4-9-1,4-10 5,5-8-1,4-9 3,4-6 0,3-5-1,10-1 1,4 3-1,2 10 2,3 10 1,-2 12 1,-1 9 3,-5 11 0,-6 4 2,0 9-1,2 0 0,2 12-1,-2 5-4,-3 4-1,-5 4-7,-2-1-6,-5-2-9,-6-1-9,-4-4-23,-3-2-43,-5-7-116,5-4-88</inkml:trace>
  <inkml:trace contextRef="#ctx0" brushRef="#br0" timeOffset="35552.0335">25384 1941 487,'0'0'51,"0"0"-8,0 0 5,0 0-10,0 0-14,0 0-1,0 0 0,0 0-12,0 0 0,83 3-8,-62 41-1,1 16-1,1 13 1,0 11-4,-1 5 3,-2 5 4,-1-1-2,-1 0 3,-1 0-3,-4-7-4,0-4 2,-6-5-2,-4-9 2,-3-5 3,-3-3-4,-10-4 6,-7-5-6,-5 2 1,-2-4 1,-1 1-4,-1-2 4,6-1-2,0-1 2,3-3-1,4-5 1,3-4-3,3-2 2,2-6 1,4-6 0,0-10 3,3 1-4,1-5 0,0-2 1,0 3-2,0-7 1,0 0 3,0 0-2,0 0 3,0 0 0,0 1-1,0-1 1,0 2-2,0-2-2,0 0-1,0 1 0,0-1 0,0 0-2,0 0-1,3-4-1,2-5-4,-1 0-3,-1-4-1,-1-5-5,-2 0-3,0-8-4,0 2-8,-5-1-1,-4-4 3,0 1 5,-2-1 14,1 4 2,0 6 8,4 3 2,2 7 4,1 4 1,2 3 4,1 2-1,-2-3 2,2 3 2,-3 3 2,-2 9 2,0 8-1,1 7 0,1 2-5,2-1 1,1-4-1,0-6 1,0 0-1,0-6 1,0 1-4,0-3 0,1-5-1,2 4-3,0-6 0,-2 0-2,2 2-3,-3-5 2,7 0 1,-1 0-2,6 0 3,5 0-4,-7-2 1,6-1-2,-6 0-2,2 1-2,-1 1-6,-5-1-12,4-1-21,-4 2-39,3-7-110,-2 2-104</inkml:trace>
  <inkml:trace contextRef="#ctx0" brushRef="#br0" timeOffset="36184.0696">25310 2198 410,'0'0'53,"0"0"1,0 0-9,0 0-11,0 0-8,0 0-4,0 0-2,0 0-5,0 87-1,0-51-6,-3 1 4,1-13-6,0-1-1,0-11 0,2-6-1,0 0 2,0-6 2,0 0-1,0 0-2,0-2 0,0-13-4,0-12 0,0-10 1,0-5 1,0-2-1,0-1 3,0-1-4,0 3 2,0 3 0,0 5 4,0 9-3,0 4 2,2 10-1,-2 7-1,2 0-1,-2 5-1,1-5 0,2 3-1,-2-1 0,7-1 1,2 4 1,4 0-2,2 7 2,-3-2 2,-1 2 1,-5-2 1,2 0 4,-1 2-4,-5-7 1,2 4-1,-5-4-5,4 1 4,1 1-2,0 0-1,5 1 0,-5-3-1,6 5-1,2 0 0,0 2 0,6 0 0,-2 1 0,-1 2 0,1-1-1,-2 0 0,-2-2 0,-3 1-1,-3-2 1,1-1-2,0 1 0,-5-5 1,1 2-3,-4-3-1,0 0-2,0 0-1,2 2-2,-2-2-3,0 0-5,0 1-13,0 4-20,-7 0-53,-3 0-148,-6 2-51</inkml:trace>
  <inkml:trace contextRef="#ctx0" brushRef="#br0" timeOffset="63163.6128">21187 2983 183,'0'0'28,"0"0"-2,0 0-1,0 0 2,0 0-6,-24-78 0,24 58-4,-2-3-2,2 0 1,0 4-1,0 3-1,2-3-2,2 3-2,3-5-2,0 3-1,2 1-3,1 0 0,6-2 0,0 2 1,6-5 1,2-2-1,4-2-3,3-3-6,6 0 2,2-5-2,4 4 4,2-2 1,0 2-1,-2 1 2,-1 2 0,-4 5 1,-4 3 0,-5 4 1,-3 5-1,-10 2 2,1 4 0,-5 2 5,-1 1 2,1 1 1,0 0-1,7 0-4,-2 4 0,3 5-2,0 1 0,2 5-2,-3-3 0,3 5-2,-1 0 0,0 0-1,2 2 0,-2-1-1,-2 0 1,3 0 1,-1 0 0,1 2 5,-3 2-6,3-3 7,-1 3-8,-2 0 1,3 1 4,-2-1-5,-1 3 4,0-3-5,-2 2 1,2-2 0,-4 1 1,0 0 0,-3 1 0,1-1-1,-2 2 1,1-1-2,-4 3 2,1 2 0,1 1 1,-4 0-1,0-3 1,-2-1-1,-1-4 1,0 0 0,0-7 2,-1 2-2,-2 2 2,1-6 5,-1 8-5,0-3 6,0-5-4,0 7-1,-3-1 1,-1-4 0,-5 6 0,0-1-1,-2 0 0,-2 1-1,-5-1 1,1 1-3,-3 0 2,-3-1 0,1-1 0,-3 1 1,1-3-1,-1 0 0,1-2 0,0 0-2,-2 2 1,-1-2-2,-1 2-1,1 0 1,-3 3-1,-2-3 1,0 2 0,-3 0 0,0-2 0,0 1 0,1-3 0,3 0-1,2-2 2,0-1-1,4-3 0,-1-1 0,1-1 1,-1-1-1,2 1 1,-4-3-1,3 1 1,-3-2-1,0 1 0,1-1 1,-2-1-1,1 0 1,1 1-1,1-3-1,7 0 0,-1 0 1,0 0-1,1 0 2,-7 0-1,3 0 0,3-4 0,5 0-2,-1-1 2,2-2 0,-2 1 0,-2-4 0,0 0 0,3-2 2,-2-2 0,2 0 0,0-3-2,0-2 1,1-3 0,0-1 1,3-2-2,1-1 0,3-1-1,-2 1 0,5 1 0,-1 1 1,2 2 0,1 6 0,0-4-1,-1-1 1,3-1-2,-1-6 2,-1 2-1,2 2 1,0-2 0,0 0-5,0-2 4,0 0-4,0 0 3,2 0 2,1 1 0,-2 0-1,2 1 0,0 2-1,-2 7 1,1 0 0,1-1 1,0 1-1,4-4-1,-2 2 2,1-1-3,2-1 2,-1 1-1,4-1 1,1 1-1,1 0 2,-1 2-1,-1-1 0,3 4 0,1-4-1,2 2 0,-1-1 1,5-1 0,-1 2 1,0 0-2,0 2 2,2 1-4,-3 2 3,1 0-2,-1 3 2,-6 1-2,3 2 1,-2 0 1,-4 3-10,8-1 10,-7 4 0,2-3-3,5 3 12,-6-2-8,5-1-9,-6 1 9,-1 0-10,3-2 9,-9 3 1,5-4-1,-4 3 1,-1 1-1,0-1-1,-4 2 1,0-2 0,0 2 0,2 0-1,0 0-3,0 0-8,-1 0-15,1 0-26,2 0-57,0 0-109,2 5-60</inkml:trace>
</inkml:ink>
</file>

<file path=ppt/media/image1.jpg>
</file>

<file path=ppt/media/image13.png>
</file>

<file path=ppt/media/image16.png>
</file>

<file path=ppt/media/image2.jpeg>
</file>

<file path=ppt/media/image21.png>
</file>

<file path=ppt/media/image22.jpeg>
</file>

<file path=ppt/media/image23.png>
</file>

<file path=ppt/media/image24.jpeg>
</file>

<file path=ppt/media/image25.jpeg>
</file>

<file path=ppt/media/image26.jpeg>
</file>

<file path=ppt/media/image27.png>
</file>

<file path=ppt/media/image28.png>
</file>

<file path=ppt/media/image29.png>
</file>

<file path=ppt/media/image3.jpeg>
</file>

<file path=ppt/media/image4.png>
</file>

<file path=ppt/media/image5.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8B202E-0D2D-4423-A4F2-34C090ABDBFB}" type="datetimeFigureOut">
              <a:rPr lang="en-US" smtClean="0"/>
              <a:t>2/14/2022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51E367-AE77-457B-BE1B-03E67BBBE98F}" type="slidenum">
              <a:rPr lang="en-US" smtClean="0"/>
              <a:t>‹#›</a:t>
            </a:fld>
            <a:endParaRPr lang="en-US"/>
          </a:p>
        </p:txBody>
      </p:sp>
    </p:spTree>
    <p:extLst>
      <p:ext uri="{BB962C8B-B14F-4D97-AF65-F5344CB8AC3E}">
        <p14:creationId xmlns:p14="http://schemas.microsoft.com/office/powerpoint/2010/main" val="20205343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6"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85027"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ja-JP"/>
              <a:t>With side channel attacks it is possible to break implementations of cryptosystems even though no mathematical attack is known to solve the underlying problem. With SPA, one power trace is sufficient to reveal the secret.</a:t>
            </a:r>
          </a:p>
          <a:p>
            <a:endParaRPr lang="en-US" altLang="ja-JP"/>
          </a:p>
        </p:txBody>
      </p:sp>
    </p:spTree>
    <p:extLst>
      <p:ext uri="{BB962C8B-B14F-4D97-AF65-F5344CB8AC3E}">
        <p14:creationId xmlns:p14="http://schemas.microsoft.com/office/powerpoint/2010/main" val="281869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3830134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214B1C-8979-447F-804F-729F00EB3D65}" type="datetimeFigureOut">
              <a:rPr lang="en-US" smtClean="0"/>
              <a:pPr/>
              <a:t>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2699467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214B1C-8979-447F-804F-729F00EB3D65}" type="datetimeFigureOut">
              <a:rPr lang="en-US" smtClean="0"/>
              <a:pPr/>
              <a:t>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29765625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214B1C-8979-447F-804F-729F00EB3D65}" type="datetimeFigureOut">
              <a:rPr lang="en-US" smtClean="0"/>
              <a:pPr/>
              <a:t>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3221250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214B1C-8979-447F-804F-729F00EB3D65}" type="datetimeFigureOut">
              <a:rPr lang="en-US" smtClean="0"/>
              <a:pPr/>
              <a:t>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1197462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E214B1C-8979-447F-804F-729F00EB3D65}" type="datetimeFigureOut">
              <a:rPr lang="en-US" smtClean="0"/>
              <a:pPr/>
              <a:t>2/14/2022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4038999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E214B1C-8979-447F-804F-729F00EB3D65}" type="datetimeFigureOut">
              <a:rPr lang="en-US" smtClean="0"/>
              <a:pPr/>
              <a:t>2/14/2022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1889793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E214B1C-8979-447F-804F-729F00EB3D65}" type="datetimeFigureOut">
              <a:rPr lang="en-US" smtClean="0"/>
              <a:pPr/>
              <a:t>2/14/2022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131157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214B1C-8979-447F-804F-729F00EB3D65}" type="datetimeFigureOut">
              <a:rPr lang="en-US" smtClean="0"/>
              <a:pPr/>
              <a:t>2/14/2022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2402795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214B1C-8979-447F-804F-729F00EB3D65}" type="datetimeFigureOut">
              <a:rPr lang="en-US" smtClean="0"/>
              <a:pPr/>
              <a:t>2/14/2022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3530895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214B1C-8979-447F-804F-729F00EB3D65}" type="datetimeFigureOut">
              <a:rPr lang="en-US" smtClean="0"/>
              <a:pPr/>
              <a:t>2/14/2022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C2861-336E-43D8-A467-ABE779BBF5C1}" type="slidenum">
              <a:rPr lang="en-US" smtClean="0"/>
              <a:pPr/>
              <a:t>‹#›</a:t>
            </a:fld>
            <a:endParaRPr lang="en-US"/>
          </a:p>
        </p:txBody>
      </p:sp>
    </p:spTree>
    <p:extLst>
      <p:ext uri="{BB962C8B-B14F-4D97-AF65-F5344CB8AC3E}">
        <p14:creationId xmlns:p14="http://schemas.microsoft.com/office/powerpoint/2010/main" val="488188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214B1C-8979-447F-804F-729F00EB3D65}" type="datetimeFigureOut">
              <a:rPr lang="en-US" smtClean="0"/>
              <a:pPr/>
              <a:t>2/14/2022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BC2861-336E-43D8-A467-ABE779BBF5C1}" type="slidenum">
              <a:rPr lang="en-US" smtClean="0"/>
              <a:pPr/>
              <a:t>‹#›</a:t>
            </a:fld>
            <a:endParaRPr lang="en-US"/>
          </a:p>
        </p:txBody>
      </p:sp>
    </p:spTree>
    <p:extLst>
      <p:ext uri="{BB962C8B-B14F-4D97-AF65-F5344CB8AC3E}">
        <p14:creationId xmlns:p14="http://schemas.microsoft.com/office/powerpoint/2010/main" val="1397860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3.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16.xml.rels><?xml version="1.0" encoding="UTF-8" standalone="yes"?>
<Relationships xmlns="http://schemas.openxmlformats.org/package/2006/relationships"><Relationship Id="rId3" Type="http://schemas.openxmlformats.org/officeDocument/2006/relationships/hyperlink" Target="http://images.google.com/imgres?imgurl=http://www.testmart.com/webdata/prodimg/TEK_TCPA300_lg.jpg&amp;imgrefurl=http://www.testmart.com/sp.cfm/PROBES/TEK/TCPA300.html&amp;h=220&amp;w=178&amp;sz=10&amp;hl=en&amp;start=3&amp;sig2=kyd5kMiE5j8HEW6yE7d-sg&amp;um=1&amp;tbnid=jLepDPC1GfTN-M:&amp;tbnh=107&amp;tbnw=87&amp;ei=outxR4PZOJGegQOUn6yCBw&amp;prev=/images?q=tektronix+tcpa300&amp;svnum=10&amp;um=1&amp;hl=en" TargetMode="External"/><Relationship Id="rId7" Type="http://schemas.openxmlformats.org/officeDocument/2006/relationships/image" Target="../media/image25.jpe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4.jpeg"/><Relationship Id="rId5" Type="http://schemas.openxmlformats.org/officeDocument/2006/relationships/image" Target="../media/image23.png"/><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emf"/><Relationship Id="rId5" Type="http://schemas.openxmlformats.org/officeDocument/2006/relationships/customXml" Target="../ink/ink1.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3.xml"/><Relationship Id="rId1" Type="http://schemas.openxmlformats.org/officeDocument/2006/relationships/slideLayout" Target="../slideLayouts/slideLayout2.xml"/><Relationship Id="rId5" Type="http://schemas.openxmlformats.org/officeDocument/2006/relationships/image" Target="../media/image9.emf"/><Relationship Id="rId4" Type="http://schemas.openxmlformats.org/officeDocument/2006/relationships/customXml" Target="../ink/ink4.xml"/></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3761509" y="2666706"/>
            <a:ext cx="8430491" cy="1692771"/>
          </a:xfrm>
          <a:prstGeom prst="rect">
            <a:avLst/>
          </a:prstGeom>
          <a:noFill/>
        </p:spPr>
        <p:txBody>
          <a:bodyPr wrap="square" rtlCol="0">
            <a:spAutoFit/>
          </a:bodyPr>
          <a:lstStyle/>
          <a:p>
            <a:pPr algn="ctr"/>
            <a:r>
              <a:rPr lang="en-US" sz="2800" b="1" dirty="0" smtClean="0">
                <a:solidFill>
                  <a:srgbClr val="002060"/>
                </a:solidFill>
              </a:rPr>
              <a:t>Course Name: Hardware Security</a:t>
            </a:r>
          </a:p>
          <a:p>
            <a:pPr algn="ctr"/>
            <a:r>
              <a:rPr lang="en-US" sz="2400" b="1" dirty="0" smtClean="0">
                <a:solidFill>
                  <a:srgbClr val="002060"/>
                </a:solidFill>
              </a:rPr>
              <a:t>Faculty Name</a:t>
            </a:r>
            <a:r>
              <a:rPr lang="en-US" sz="2400" b="1" dirty="0">
                <a:solidFill>
                  <a:srgbClr val="002060"/>
                </a:solidFill>
              </a:rPr>
              <a:t>: </a:t>
            </a:r>
            <a:r>
              <a:rPr lang="en-US" sz="2400" b="1" dirty="0" smtClean="0">
                <a:solidFill>
                  <a:srgbClr val="002060"/>
                </a:solidFill>
              </a:rPr>
              <a:t>Prof </a:t>
            </a:r>
            <a:r>
              <a:rPr lang="en-US" sz="2400" b="1" dirty="0" err="1" smtClean="0">
                <a:solidFill>
                  <a:srgbClr val="002060"/>
                </a:solidFill>
              </a:rPr>
              <a:t>Debdeep</a:t>
            </a:r>
            <a:r>
              <a:rPr lang="en-US" sz="2400" b="1" dirty="0" smtClean="0">
                <a:solidFill>
                  <a:srgbClr val="002060"/>
                </a:solidFill>
              </a:rPr>
              <a:t> </a:t>
            </a:r>
            <a:r>
              <a:rPr lang="en-US" sz="2400" b="1" dirty="0" err="1">
                <a:solidFill>
                  <a:srgbClr val="002060"/>
                </a:solidFill>
              </a:rPr>
              <a:t>Mukhopadhyay</a:t>
            </a:r>
            <a:endParaRPr lang="en-US" sz="2400" b="1" dirty="0" smtClean="0">
              <a:solidFill>
                <a:srgbClr val="002060"/>
              </a:solidFill>
            </a:endParaRPr>
          </a:p>
          <a:p>
            <a:pPr algn="ctr"/>
            <a:r>
              <a:rPr lang="en-US" b="1" dirty="0">
                <a:solidFill>
                  <a:srgbClr val="002060"/>
                </a:solidFill>
              </a:rPr>
              <a:t>Department </a:t>
            </a:r>
            <a:r>
              <a:rPr lang="en-US" sz="2400" b="1" dirty="0" smtClean="0">
                <a:solidFill>
                  <a:srgbClr val="002060"/>
                </a:solidFill>
              </a:rPr>
              <a:t>: Computer Science and Engineering</a:t>
            </a:r>
            <a:endParaRPr lang="en-US" sz="2400" b="1" dirty="0">
              <a:solidFill>
                <a:srgbClr val="002060"/>
              </a:solidFill>
            </a:endParaRPr>
          </a:p>
          <a:p>
            <a:pPr algn="ctr"/>
            <a:r>
              <a:rPr lang="en-US" sz="2400" b="1" dirty="0" smtClean="0"/>
              <a:t> </a:t>
            </a:r>
            <a:endParaRPr lang="en-US" sz="2400" b="1" dirty="0"/>
          </a:p>
        </p:txBody>
      </p:sp>
      <p:sp>
        <p:nvSpPr>
          <p:cNvPr id="7" name="TextBox 6"/>
          <p:cNvSpPr txBox="1"/>
          <p:nvPr/>
        </p:nvSpPr>
        <p:spPr>
          <a:xfrm>
            <a:off x="4535968" y="4158309"/>
            <a:ext cx="7734172" cy="892552"/>
          </a:xfrm>
          <a:prstGeom prst="rect">
            <a:avLst/>
          </a:prstGeom>
          <a:noFill/>
        </p:spPr>
        <p:txBody>
          <a:bodyPr wrap="square" rtlCol="0">
            <a:spAutoFit/>
          </a:bodyPr>
          <a:lstStyle/>
          <a:p>
            <a:pPr algn="ctr"/>
            <a:r>
              <a:rPr lang="en-US" sz="3200" b="1" dirty="0" smtClean="0">
                <a:solidFill>
                  <a:srgbClr val="C00000"/>
                </a:solidFill>
              </a:rPr>
              <a:t>Topic</a:t>
            </a:r>
          </a:p>
          <a:p>
            <a:pPr algn="ctr"/>
            <a:r>
              <a:rPr lang="en-US" sz="2000" b="1" dirty="0" smtClean="0">
                <a:solidFill>
                  <a:srgbClr val="C00000"/>
                </a:solidFill>
              </a:rPr>
              <a:t>Lecture 24:  Introduction to Side Channel Analysis</a:t>
            </a:r>
            <a:endParaRPr lang="en-US" sz="2000" b="1" dirty="0">
              <a:solidFill>
                <a:srgbClr val="C00000"/>
              </a:solidFill>
            </a:endParaRPr>
          </a:p>
        </p:txBody>
      </p:sp>
    </p:spTree>
    <p:extLst>
      <p:ext uri="{BB962C8B-B14F-4D97-AF65-F5344CB8AC3E}">
        <p14:creationId xmlns:p14="http://schemas.microsoft.com/office/powerpoint/2010/main" val="11313917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Square and Multiply Algorithm</a:t>
            </a:r>
            <a:endParaRPr lang="en-US" dirty="0">
              <a:solidFill>
                <a:schemeClr val="tx2"/>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8860" y="1375295"/>
            <a:ext cx="5165090" cy="3744977"/>
          </a:xfrm>
        </p:spPr>
      </p:pic>
      <p:sp>
        <p:nvSpPr>
          <p:cNvPr id="5" name="TextBox 4"/>
          <p:cNvSpPr txBox="1"/>
          <p:nvPr/>
        </p:nvSpPr>
        <p:spPr>
          <a:xfrm>
            <a:off x="6464610" y="1427077"/>
            <a:ext cx="3831336" cy="1754326"/>
          </a:xfrm>
          <a:prstGeom prst="rect">
            <a:avLst/>
          </a:prstGeom>
          <a:solidFill>
            <a:schemeClr val="tx2">
              <a:lumMod val="40000"/>
              <a:lumOff val="60000"/>
            </a:schemeClr>
          </a:solidFill>
          <a:ln>
            <a:solidFill>
              <a:schemeClr val="accent1">
                <a:lumMod val="75000"/>
              </a:schemeClr>
            </a:solidFill>
          </a:ln>
        </p:spPr>
        <p:txBody>
          <a:bodyPr wrap="square" rtlCol="0">
            <a:spAutoFit/>
          </a:bodyPr>
          <a:lstStyle/>
          <a:p>
            <a:r>
              <a:rPr lang="en-US" dirty="0" smtClean="0"/>
              <a:t>We assume that the attacker knows the first b-1 bits, and wants to obtain the b-1th bit of the secret key.</a:t>
            </a:r>
          </a:p>
          <a:p>
            <a:endParaRPr lang="en-US" dirty="0"/>
          </a:p>
          <a:p>
            <a:r>
              <a:rPr lang="en-US" dirty="0" smtClean="0"/>
              <a:t>Attacker knows x[0],</a:t>
            </a:r>
            <a:r>
              <a:rPr lang="mr-IN" dirty="0" smtClean="0"/>
              <a:t>…</a:t>
            </a:r>
            <a:r>
              <a:rPr lang="en-US" dirty="0" smtClean="0"/>
              <a:t>,x[b-2] and wants to determined x[b-1]</a:t>
            </a:r>
            <a:endParaRPr lang="en-US" dirty="0"/>
          </a:p>
        </p:txBody>
      </p:sp>
      <p:sp>
        <p:nvSpPr>
          <p:cNvPr id="6" name="TextBox 5"/>
          <p:cNvSpPr txBox="1"/>
          <p:nvPr/>
        </p:nvSpPr>
        <p:spPr>
          <a:xfrm>
            <a:off x="1068860" y="5166037"/>
            <a:ext cx="7556156" cy="646331"/>
          </a:xfrm>
          <a:prstGeom prst="rect">
            <a:avLst/>
          </a:prstGeom>
          <a:solidFill>
            <a:schemeClr val="accent4">
              <a:lumMod val="40000"/>
              <a:lumOff val="60000"/>
            </a:schemeClr>
          </a:solidFill>
          <a:ln>
            <a:solidFill>
              <a:schemeClr val="accent1">
                <a:lumMod val="75000"/>
              </a:schemeClr>
            </a:solidFill>
          </a:ln>
        </p:spPr>
        <p:txBody>
          <a:bodyPr wrap="square" rtlCol="0">
            <a:spAutoFit/>
          </a:bodyPr>
          <a:lstStyle/>
          <a:p>
            <a:r>
              <a:rPr lang="en-US" dirty="0" smtClean="0"/>
              <a:t>Paul C Kocher, Timing Attacks on Implementations of </a:t>
            </a:r>
            <a:r>
              <a:rPr lang="en-US" dirty="0" err="1" smtClean="0"/>
              <a:t>Diffie</a:t>
            </a:r>
            <a:r>
              <a:rPr lang="en-US" dirty="0" smtClean="0"/>
              <a:t>-Hellman, RSA, DSS and Other Systems, In Proceedings of Crypto, LNCS 1109, </a:t>
            </a:r>
            <a:r>
              <a:rPr lang="en-US" dirty="0" err="1" smtClean="0"/>
              <a:t>pgs</a:t>
            </a:r>
            <a:r>
              <a:rPr lang="en-US" dirty="0" smtClean="0"/>
              <a:t> 104-113, 1996.</a:t>
            </a:r>
            <a:endParaRPr lang="en-US" dirty="0"/>
          </a:p>
        </p:txBody>
      </p: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760680" y="497520"/>
              <a:ext cx="11304720" cy="5060160"/>
            </p14:xfrm>
          </p:contentPart>
        </mc:Choice>
        <mc:Fallback>
          <p:pic>
            <p:nvPicPr>
              <p:cNvPr id="3" name="Ink 2"/>
              <p:cNvPicPr/>
              <p:nvPr/>
            </p:nvPicPr>
            <p:blipFill>
              <a:blip r:embed="rId4"/>
              <a:stretch>
                <a:fillRect/>
              </a:stretch>
            </p:blipFill>
            <p:spPr>
              <a:xfrm>
                <a:off x="747000" y="492480"/>
                <a:ext cx="11320920" cy="5068800"/>
              </a:xfrm>
              <a:prstGeom prst="rect">
                <a:avLst/>
              </a:prstGeom>
            </p:spPr>
          </p:pic>
        </mc:Fallback>
      </mc:AlternateContent>
    </p:spTree>
    <p:extLst>
      <p:ext uri="{BB962C8B-B14F-4D97-AF65-F5344CB8AC3E}">
        <p14:creationId xmlns:p14="http://schemas.microsoft.com/office/powerpoint/2010/main" val="13120203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Timing Measurement</a:t>
            </a:r>
            <a:endParaRPr lang="en-US" dirty="0"/>
          </a:p>
        </p:txBody>
      </p:sp>
      <p:sp>
        <p:nvSpPr>
          <p:cNvPr id="3" name="Content Placeholder 2"/>
          <p:cNvSpPr>
            <a:spLocks noGrp="1"/>
          </p:cNvSpPr>
          <p:nvPr>
            <p:ph idx="1"/>
          </p:nvPr>
        </p:nvSpPr>
        <p:spPr/>
        <p:txBody>
          <a:bodyPr/>
          <a:lstStyle/>
          <a:p>
            <a:r>
              <a:rPr lang="en-US" dirty="0" smtClean="0"/>
              <a:t>Assume that the attacker can measure time accurately for a function P.</a:t>
            </a:r>
          </a:p>
          <a:p>
            <a:r>
              <a:rPr lang="en-US" dirty="0" smtClean="0"/>
              <a:t>Compute the timestamp before and after calling a function P</a:t>
            </a:r>
          </a:p>
          <a:p>
            <a:r>
              <a:rPr lang="en-US" dirty="0" smtClean="0"/>
              <a:t>Then evaluate the difference between the timestamps. </a:t>
            </a:r>
          </a:p>
          <a:p>
            <a:r>
              <a:rPr lang="en-US" dirty="0" smtClean="0"/>
              <a:t>Note if there is no program between two timestamp calls, there is still a small time difference.</a:t>
            </a:r>
          </a:p>
          <a:p>
            <a:r>
              <a:rPr lang="en-US" dirty="0" smtClean="0"/>
              <a:t>This overhead should be appropriately deducted after computing the running time of the program P. </a:t>
            </a:r>
            <a:endParaRPr lang="en-US"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920160" y="540360"/>
              <a:ext cx="8327880" cy="1216800"/>
            </p14:xfrm>
          </p:contentPart>
        </mc:Choice>
        <mc:Fallback>
          <p:pic>
            <p:nvPicPr>
              <p:cNvPr id="4" name="Ink 3"/>
              <p:cNvPicPr/>
              <p:nvPr/>
            </p:nvPicPr>
            <p:blipFill>
              <a:blip r:embed="rId3"/>
              <a:stretch>
                <a:fillRect/>
              </a:stretch>
            </p:blipFill>
            <p:spPr>
              <a:xfrm>
                <a:off x="906480" y="527040"/>
                <a:ext cx="8354880" cy="1243800"/>
              </a:xfrm>
              <a:prstGeom prst="rect">
                <a:avLst/>
              </a:prstGeom>
            </p:spPr>
          </p:pic>
        </mc:Fallback>
      </mc:AlternateContent>
    </p:spTree>
    <p:extLst>
      <p:ext uri="{BB962C8B-B14F-4D97-AF65-F5344CB8AC3E}">
        <p14:creationId xmlns:p14="http://schemas.microsoft.com/office/powerpoint/2010/main" val="305815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Timestamp Snippet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2728" y="1485148"/>
            <a:ext cx="7626096" cy="4138735"/>
          </a:xfrm>
          <a:prstGeom prst="rect">
            <a:avLst/>
          </a:prstGeom>
        </p:spPr>
      </p:pic>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280800" y="2435760"/>
              <a:ext cx="8608680" cy="2516760"/>
            </p14:xfrm>
          </p:contentPart>
        </mc:Choice>
        <mc:Fallback>
          <p:pic>
            <p:nvPicPr>
              <p:cNvPr id="3" name="Ink 2"/>
              <p:cNvPicPr/>
              <p:nvPr/>
            </p:nvPicPr>
            <p:blipFill>
              <a:blip r:embed="rId4"/>
              <a:stretch>
                <a:fillRect/>
              </a:stretch>
            </p:blipFill>
            <p:spPr>
              <a:xfrm>
                <a:off x="269640" y="2422440"/>
                <a:ext cx="8633160" cy="2540520"/>
              </a:xfrm>
              <a:prstGeom prst="rect">
                <a:avLst/>
              </a:prstGeom>
            </p:spPr>
          </p:pic>
        </mc:Fallback>
      </mc:AlternateContent>
    </p:spTree>
    <p:extLst>
      <p:ext uri="{BB962C8B-B14F-4D97-AF65-F5344CB8AC3E}">
        <p14:creationId xmlns:p14="http://schemas.microsoft.com/office/powerpoint/2010/main" val="1735145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Attack Methodology</a:t>
            </a:r>
            <a:endParaRPr lang="en-US" dirty="0">
              <a:solidFill>
                <a:schemeClr val="tx2"/>
              </a:solidFill>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4015" y="1389019"/>
                <a:ext cx="10515600" cy="4351338"/>
              </a:xfrm>
            </p:spPr>
            <p:txBody>
              <a:bodyPr/>
              <a:lstStyle/>
              <a:p>
                <a:r>
                  <a:rPr lang="en-US" dirty="0" smtClean="0"/>
                  <a:t>Attacker measures the time required to perform the loop a large number of times by varying the value of </a:t>
                </a:r>
                <a:r>
                  <a:rPr lang="en-US" i="1" dirty="0" smtClean="0"/>
                  <a:t>y</a:t>
                </a:r>
                <a:r>
                  <a:rPr lang="en-US" dirty="0" smtClean="0"/>
                  <a:t>.</a:t>
                </a:r>
              </a:p>
              <a:p>
                <a:r>
                  <a:rPr lang="en-US" dirty="0" smtClean="0"/>
                  <a:t>Each observed timing can be denoted as </a:t>
                </a:r>
                <a14:m>
                  <m:oMath xmlns:m="http://schemas.openxmlformats.org/officeDocument/2006/math">
                    <m:sSub>
                      <m:sSubPr>
                        <m:ctrlPr>
                          <a:rPr lang="en-US" b="0" i="1" smtClean="0">
                            <a:latin typeface="Cambria Math"/>
                          </a:rPr>
                        </m:ctrlPr>
                      </m:sSubPr>
                      <m:e>
                        <m:r>
                          <a:rPr lang="en-US" b="0" i="1" smtClean="0">
                            <a:latin typeface="Cambria Math" charset="0"/>
                          </a:rPr>
                          <m:t>𝑇</m:t>
                        </m:r>
                      </m:e>
                      <m:sub>
                        <m:r>
                          <a:rPr lang="en-US" b="0" i="1" smtClean="0">
                            <a:latin typeface="Cambria Math" charset="0"/>
                          </a:rPr>
                          <m:t>𝑗</m:t>
                        </m:r>
                      </m:sub>
                    </m:sSub>
                    <m:r>
                      <a:rPr lang="en-US" b="0" i="1" smtClean="0">
                        <a:latin typeface="Cambria Math" charset="0"/>
                      </a:rPr>
                      <m:t>=</m:t>
                    </m:r>
                    <m:r>
                      <a:rPr lang="en-US" b="0" i="1" smtClean="0">
                        <a:latin typeface="Cambria Math" charset="0"/>
                      </a:rPr>
                      <m:t>𝑒</m:t>
                    </m:r>
                    <m:r>
                      <a:rPr lang="en-US" b="0" i="1" smtClean="0">
                        <a:latin typeface="Cambria Math" charset="0"/>
                      </a:rPr>
                      <m:t>+</m:t>
                    </m:r>
                    <m:sSubSup>
                      <m:sSubSupPr>
                        <m:ctrlPr>
                          <a:rPr lang="en-US" b="0" i="1" smtClean="0">
                            <a:latin typeface="Cambria Math"/>
                          </a:rPr>
                        </m:ctrlPr>
                      </m:sSubSupPr>
                      <m:e>
                        <m:r>
                          <m:rPr>
                            <m:sty m:val="p"/>
                          </m:rPr>
                          <a:rPr lang="en-US" b="0" i="0" smtClean="0">
                            <a:latin typeface="Cambria Math" charset="0"/>
                          </a:rPr>
                          <m:t>Σ</m:t>
                        </m:r>
                      </m:e>
                      <m:sub>
                        <m:r>
                          <a:rPr lang="en-US" b="0" i="1" smtClean="0">
                            <a:latin typeface="Cambria Math" charset="0"/>
                          </a:rPr>
                          <m:t>𝑖</m:t>
                        </m:r>
                        <m:r>
                          <a:rPr lang="en-US" b="0" i="1" smtClean="0">
                            <a:latin typeface="Cambria Math" charset="0"/>
                          </a:rPr>
                          <m:t>=0</m:t>
                        </m:r>
                      </m:sub>
                      <m:sup>
                        <m:r>
                          <a:rPr lang="en-US" b="0" i="1" smtClean="0">
                            <a:latin typeface="Cambria Math" charset="0"/>
                          </a:rPr>
                          <m:t>𝑤</m:t>
                        </m:r>
                        <m:r>
                          <a:rPr lang="en-US" b="0" i="1" smtClean="0">
                            <a:latin typeface="Cambria Math" charset="0"/>
                          </a:rPr>
                          <m:t>−1</m:t>
                        </m:r>
                      </m:sup>
                    </m:sSubSup>
                    <m:sSub>
                      <m:sSubPr>
                        <m:ctrlPr>
                          <a:rPr lang="en-US" b="0" i="1" smtClean="0">
                            <a:latin typeface="Cambria Math"/>
                          </a:rPr>
                        </m:ctrlPr>
                      </m:sSubPr>
                      <m:e>
                        <m:r>
                          <a:rPr lang="en-US" b="0" i="1" smtClean="0">
                            <a:latin typeface="Cambria Math" charset="0"/>
                          </a:rPr>
                          <m:t>𝑡</m:t>
                        </m:r>
                      </m:e>
                      <m:sub>
                        <m:r>
                          <a:rPr lang="en-US" b="0" i="1" smtClean="0">
                            <a:latin typeface="Cambria Math" charset="0"/>
                          </a:rPr>
                          <m:t>𝑖</m:t>
                        </m:r>
                      </m:sub>
                    </m:sSub>
                    <m:r>
                      <a:rPr lang="en-US" b="0" i="1" smtClean="0">
                        <a:latin typeface="Cambria Math" charset="0"/>
                      </a:rPr>
                      <m:t>,   </m:t>
                    </m:r>
                  </m:oMath>
                </a14:m>
                <a:r>
                  <a:rPr lang="en-US" dirty="0" smtClean="0"/>
                  <a:t>where </a:t>
                </a:r>
                <a14:m>
                  <m:oMath xmlns:m="http://schemas.openxmlformats.org/officeDocument/2006/math">
                    <m:sSub>
                      <m:sSubPr>
                        <m:ctrlPr>
                          <a:rPr lang="en-US" b="0" i="1" smtClean="0">
                            <a:latin typeface="Cambria Math"/>
                          </a:rPr>
                        </m:ctrlPr>
                      </m:sSubPr>
                      <m:e>
                        <m:r>
                          <a:rPr lang="en-US" b="0" i="1" smtClean="0">
                            <a:latin typeface="Cambria Math" charset="0"/>
                          </a:rPr>
                          <m:t>𝑡</m:t>
                        </m:r>
                      </m:e>
                      <m:sub>
                        <m:r>
                          <a:rPr lang="en-US" b="0" i="1" smtClean="0">
                            <a:latin typeface="Cambria Math" charset="0"/>
                          </a:rPr>
                          <m:t>𝑖</m:t>
                        </m:r>
                      </m:sub>
                    </m:sSub>
                  </m:oMath>
                </a14:m>
                <a:r>
                  <a:rPr lang="en-US" dirty="0" smtClean="0"/>
                  <a:t> is the time required for performing multiplication and squaring for bit </a:t>
                </a:r>
                <a:r>
                  <a:rPr lang="en-US" dirty="0" err="1" smtClean="0"/>
                  <a:t>i</a:t>
                </a:r>
                <a:r>
                  <a:rPr lang="en-US" dirty="0" smtClean="0"/>
                  <a:t>. </a:t>
                </a:r>
              </a:p>
              <a:p>
                <a:r>
                  <a:rPr lang="en-US" dirty="0" smtClean="0"/>
                  <a:t>The measurement error, loop overhead are other sources of inaccuracies.</a:t>
                </a:r>
              </a:p>
              <a:p>
                <a:r>
                  <a:rPr lang="en-US" dirty="0" smtClean="0"/>
                  <a:t>We assume that the attacker knows or has correctly evaluated in the previous iterations the first (b-1) bits: x[0],</a:t>
                </a:r>
                <a:r>
                  <a:rPr lang="mr-IN" dirty="0" smtClean="0"/>
                  <a:t>…</a:t>
                </a:r>
                <a:r>
                  <a:rPr lang="en-US" dirty="0" smtClean="0"/>
                  <a:t>,x[b-2]</a:t>
                </a:r>
              </a:p>
              <a:p>
                <a:r>
                  <a:rPr lang="en-US" dirty="0" smtClean="0"/>
                  <a:t>Now the attacker guesses x[b-1]. Is it correct? 0 or 1?   </a:t>
                </a: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4015" y="1389019"/>
                <a:ext cx="10515600" cy="4351338"/>
              </a:xfrm>
              <a:blipFill rotWithShape="0">
                <a:blip r:embed="rId2"/>
                <a:stretch>
                  <a:fillRect l="-1043" t="-2381" r="-812"/>
                </a:stretch>
              </a:blipFill>
            </p:spPr>
            <p:txBody>
              <a:bodyPr/>
              <a:lstStyle/>
              <a:p>
                <a:r>
                  <a:rPr lang="en-US">
                    <a:noFill/>
                  </a:rPr>
                  <a:t> </a:t>
                </a:r>
              </a:p>
            </p:txBody>
          </p:sp>
        </mc:Fallback>
      </mc:AlternateContent>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581760" y="238680"/>
              <a:ext cx="11337120" cy="5795280"/>
            </p14:xfrm>
          </p:contentPart>
        </mc:Choice>
        <mc:Fallback>
          <p:pic>
            <p:nvPicPr>
              <p:cNvPr id="4" name="Ink 3"/>
              <p:cNvPicPr/>
              <p:nvPr/>
            </p:nvPicPr>
            <p:blipFill>
              <a:blip r:embed="rId4"/>
              <a:stretch>
                <a:fillRect/>
              </a:stretch>
            </p:blipFill>
            <p:spPr>
              <a:xfrm>
                <a:off x="569160" y="230400"/>
                <a:ext cx="11363400" cy="5808960"/>
              </a:xfrm>
              <a:prstGeom prst="rect">
                <a:avLst/>
              </a:prstGeom>
            </p:spPr>
          </p:pic>
        </mc:Fallback>
      </mc:AlternateContent>
    </p:spTree>
    <p:extLst>
      <p:ext uri="{BB962C8B-B14F-4D97-AF65-F5344CB8AC3E}">
        <p14:creationId xmlns:p14="http://schemas.microsoft.com/office/powerpoint/2010/main" val="8844319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096560" y="428040"/>
              <a:ext cx="10273320" cy="4705560"/>
            </p14:xfrm>
          </p:contentPart>
        </mc:Choice>
        <mc:Fallback>
          <p:pic>
            <p:nvPicPr>
              <p:cNvPr id="4" name="Ink 3"/>
              <p:cNvPicPr/>
              <p:nvPr/>
            </p:nvPicPr>
            <p:blipFill>
              <a:blip r:embed="rId3"/>
              <a:stretch>
                <a:fillRect/>
              </a:stretch>
            </p:blipFill>
            <p:spPr>
              <a:xfrm>
                <a:off x="1085400" y="415800"/>
                <a:ext cx="10297080" cy="4732200"/>
              </a:xfrm>
              <a:prstGeom prst="rect">
                <a:avLst/>
              </a:prstGeom>
            </p:spPr>
          </p:pic>
        </mc:Fallback>
      </mc:AlternateContent>
    </p:spTree>
    <p:extLst>
      <p:ext uri="{BB962C8B-B14F-4D97-AF65-F5344CB8AC3E}">
        <p14:creationId xmlns:p14="http://schemas.microsoft.com/office/powerpoint/2010/main" val="8170526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2"/>
                </a:solidFill>
              </a:rPr>
              <a:t>Attack </a:t>
            </a:r>
            <a:r>
              <a:rPr lang="en-US" dirty="0" smtClean="0">
                <a:solidFill>
                  <a:schemeClr val="tx2"/>
                </a:solidFill>
              </a:rPr>
              <a:t>Methodology (contd.)</a:t>
            </a:r>
            <a:endParaRPr lang="en-US" dirty="0">
              <a:solidFill>
                <a:schemeClr val="tx2"/>
              </a:solidFill>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356068"/>
                <a:ext cx="10515600" cy="4351338"/>
              </a:xfrm>
            </p:spPr>
            <p:txBody>
              <a:bodyPr>
                <a:normAutofit fontScale="92500"/>
              </a:bodyPr>
              <a:lstStyle/>
              <a:p>
                <a:r>
                  <a:rPr lang="en-US" dirty="0" smtClean="0"/>
                  <a:t>If the guess is correct, subtracting from T yields</a:t>
                </a:r>
              </a:p>
              <a:p>
                <a:pPr marL="0" indent="0">
                  <a:buNone/>
                </a:pPr>
                <a:r>
                  <a:rPr lang="en-US" dirty="0"/>
                  <a:t> </a:t>
                </a:r>
                <a:r>
                  <a:rPr lang="en-US" dirty="0" smtClean="0"/>
                  <a:t>                     </a:t>
                </a:r>
                <a14:m>
                  <m:oMath xmlns:m="http://schemas.openxmlformats.org/officeDocument/2006/math">
                    <m:sSub>
                      <m:sSubPr>
                        <m:ctrlPr>
                          <a:rPr lang="en-US" b="0" i="1" smtClean="0">
                            <a:latin typeface="Cambria Math"/>
                          </a:rPr>
                        </m:ctrlPr>
                      </m:sSubPr>
                      <m:e>
                        <m:r>
                          <a:rPr lang="en-US" b="0" i="1" smtClean="0">
                            <a:latin typeface="Cambria Math" charset="0"/>
                          </a:rPr>
                          <m:t>           </m:t>
                        </m:r>
                        <m:r>
                          <a:rPr lang="en-US" b="0" i="1" smtClean="0">
                            <a:latin typeface="Cambria Math" charset="0"/>
                          </a:rPr>
                          <m:t>𝑇</m:t>
                        </m:r>
                      </m:e>
                      <m:sub>
                        <m:r>
                          <a:rPr lang="en-US" b="0" i="1" smtClean="0">
                            <a:latin typeface="Cambria Math" charset="0"/>
                          </a:rPr>
                          <m:t>𝑟</m:t>
                        </m:r>
                      </m:sub>
                    </m:sSub>
                    <m:r>
                      <a:rPr lang="en-US" b="0" i="1" smtClean="0">
                        <a:latin typeface="Cambria Math" charset="0"/>
                      </a:rPr>
                      <m:t>=</m:t>
                    </m:r>
                    <m:r>
                      <a:rPr lang="en-US" i="1">
                        <a:latin typeface="Cambria Math" charset="0"/>
                      </a:rPr>
                      <m:t>𝑒</m:t>
                    </m:r>
                    <m:r>
                      <a:rPr lang="en-US" i="1">
                        <a:latin typeface="Cambria Math" charset="0"/>
                      </a:rPr>
                      <m:t>+</m:t>
                    </m:r>
                    <m:sSubSup>
                      <m:sSubSupPr>
                        <m:ctrlPr>
                          <a:rPr lang="en-US" i="1">
                            <a:latin typeface="Cambria Math"/>
                          </a:rPr>
                        </m:ctrlPr>
                      </m:sSubSupPr>
                      <m:e>
                        <m:r>
                          <m:rPr>
                            <m:sty m:val="p"/>
                          </m:rPr>
                          <a:rPr lang="en-US">
                            <a:latin typeface="Cambria Math" charset="0"/>
                          </a:rPr>
                          <m:t>Σ</m:t>
                        </m:r>
                      </m:e>
                      <m:sub>
                        <m:r>
                          <a:rPr lang="en-US" i="1">
                            <a:latin typeface="Cambria Math" charset="0"/>
                          </a:rPr>
                          <m:t>𝑖</m:t>
                        </m:r>
                        <m:r>
                          <a:rPr lang="en-US" i="1">
                            <a:latin typeface="Cambria Math" charset="0"/>
                          </a:rPr>
                          <m:t>=0</m:t>
                        </m:r>
                      </m:sub>
                      <m:sup>
                        <m:r>
                          <a:rPr lang="en-US" i="1">
                            <a:latin typeface="Cambria Math" charset="0"/>
                          </a:rPr>
                          <m:t>𝑤</m:t>
                        </m:r>
                        <m:r>
                          <a:rPr lang="en-US" i="1">
                            <a:latin typeface="Cambria Math" charset="0"/>
                          </a:rPr>
                          <m:t>−1</m:t>
                        </m:r>
                      </m:sup>
                    </m:sSubSup>
                    <m:sSub>
                      <m:sSubPr>
                        <m:ctrlPr>
                          <a:rPr lang="en-US" i="1">
                            <a:latin typeface="Cambria Math"/>
                          </a:rPr>
                        </m:ctrlPr>
                      </m:sSubPr>
                      <m:e>
                        <m:r>
                          <a:rPr lang="en-US" i="1">
                            <a:latin typeface="Cambria Math" charset="0"/>
                          </a:rPr>
                          <m:t>𝑡</m:t>
                        </m:r>
                      </m:e>
                      <m:sub>
                        <m:r>
                          <a:rPr lang="en-US" i="1">
                            <a:latin typeface="Cambria Math" charset="0"/>
                          </a:rPr>
                          <m:t>𝑖</m:t>
                        </m:r>
                      </m:sub>
                    </m:sSub>
                    <m:r>
                      <a:rPr lang="en-US" b="0" i="1" smtClean="0">
                        <a:latin typeface="Cambria Math" charset="0"/>
                      </a:rPr>
                      <m:t>−</m:t>
                    </m:r>
                    <m:sSubSup>
                      <m:sSubSupPr>
                        <m:ctrlPr>
                          <a:rPr lang="en-US" i="1">
                            <a:latin typeface="Cambria Math"/>
                          </a:rPr>
                        </m:ctrlPr>
                      </m:sSubSupPr>
                      <m:e>
                        <m:r>
                          <m:rPr>
                            <m:sty m:val="p"/>
                          </m:rPr>
                          <a:rPr lang="en-US">
                            <a:latin typeface="Cambria Math" charset="0"/>
                          </a:rPr>
                          <m:t>Σ</m:t>
                        </m:r>
                      </m:e>
                      <m:sub>
                        <m:r>
                          <a:rPr lang="en-US" i="1">
                            <a:latin typeface="Cambria Math" charset="0"/>
                          </a:rPr>
                          <m:t>𝑖</m:t>
                        </m:r>
                        <m:r>
                          <a:rPr lang="en-US" i="1">
                            <a:latin typeface="Cambria Math" charset="0"/>
                          </a:rPr>
                          <m:t>=0</m:t>
                        </m:r>
                      </m:sub>
                      <m:sup>
                        <m:r>
                          <a:rPr lang="en-US" b="0" i="1" smtClean="0">
                            <a:latin typeface="Cambria Math" charset="0"/>
                          </a:rPr>
                          <m:t>𝑏</m:t>
                        </m:r>
                        <m:r>
                          <a:rPr lang="en-US" i="1">
                            <a:latin typeface="Cambria Math" charset="0"/>
                          </a:rPr>
                          <m:t>−1</m:t>
                        </m:r>
                      </m:sup>
                    </m:sSubSup>
                    <m:sSub>
                      <m:sSubPr>
                        <m:ctrlPr>
                          <a:rPr lang="en-US" i="1">
                            <a:latin typeface="Cambria Math"/>
                          </a:rPr>
                        </m:ctrlPr>
                      </m:sSubPr>
                      <m:e>
                        <m:r>
                          <a:rPr lang="en-US" i="1">
                            <a:latin typeface="Cambria Math" charset="0"/>
                          </a:rPr>
                          <m:t>𝑡</m:t>
                        </m:r>
                      </m:e>
                      <m:sub>
                        <m:r>
                          <a:rPr lang="en-US" i="1">
                            <a:latin typeface="Cambria Math" charset="0"/>
                          </a:rPr>
                          <m:t>𝑖</m:t>
                        </m:r>
                      </m:sub>
                    </m:sSub>
                  </m:oMath>
                </a14:m>
                <a:endParaRPr lang="en-US" i="1" dirty="0" smtClean="0">
                  <a:latin typeface="Cambria Math" charset="0"/>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charset="0"/>
                        </a:rPr>
                        <m:t>=</m:t>
                      </m:r>
                      <m:r>
                        <a:rPr lang="en-US" b="0" i="1" smtClean="0">
                          <a:latin typeface="Cambria Math" charset="0"/>
                        </a:rPr>
                        <m:t>𝑒</m:t>
                      </m:r>
                      <m:r>
                        <a:rPr lang="en-US" b="0" i="1" smtClean="0">
                          <a:latin typeface="Cambria Math" charset="0"/>
                        </a:rPr>
                        <m:t>+</m:t>
                      </m:r>
                      <m:sSubSup>
                        <m:sSubSupPr>
                          <m:ctrlPr>
                            <a:rPr lang="en-US" i="1">
                              <a:latin typeface="Cambria Math"/>
                            </a:rPr>
                          </m:ctrlPr>
                        </m:sSubSupPr>
                        <m:e>
                          <m:r>
                            <m:rPr>
                              <m:sty m:val="p"/>
                            </m:rPr>
                            <a:rPr lang="en-US">
                              <a:latin typeface="Cambria Math" charset="0"/>
                            </a:rPr>
                            <m:t>Σ</m:t>
                          </m:r>
                        </m:e>
                        <m:sub>
                          <m:r>
                            <a:rPr lang="en-US" i="1">
                              <a:latin typeface="Cambria Math" charset="0"/>
                            </a:rPr>
                            <m:t>𝑖</m:t>
                          </m:r>
                          <m:r>
                            <a:rPr lang="en-US" i="1">
                              <a:latin typeface="Cambria Math" charset="0"/>
                            </a:rPr>
                            <m:t>=</m:t>
                          </m:r>
                          <m:r>
                            <a:rPr lang="en-US" b="0" i="1" smtClean="0">
                              <a:latin typeface="Cambria Math" charset="0"/>
                            </a:rPr>
                            <m:t>𝑏</m:t>
                          </m:r>
                        </m:sub>
                        <m:sup>
                          <m:r>
                            <a:rPr lang="en-US" i="1">
                              <a:latin typeface="Cambria Math" charset="0"/>
                            </a:rPr>
                            <m:t>𝑤</m:t>
                          </m:r>
                          <m:r>
                            <a:rPr lang="en-US" i="1">
                              <a:latin typeface="Cambria Math" charset="0"/>
                            </a:rPr>
                            <m:t>−1</m:t>
                          </m:r>
                        </m:sup>
                      </m:sSubSup>
                      <m:sSub>
                        <m:sSubPr>
                          <m:ctrlPr>
                            <a:rPr lang="en-US" i="1">
                              <a:latin typeface="Cambria Math"/>
                            </a:rPr>
                          </m:ctrlPr>
                        </m:sSubPr>
                        <m:e>
                          <m:r>
                            <a:rPr lang="en-US" i="1">
                              <a:latin typeface="Cambria Math" charset="0"/>
                            </a:rPr>
                            <m:t>𝑡</m:t>
                          </m:r>
                        </m:e>
                        <m:sub>
                          <m:r>
                            <a:rPr lang="en-US" i="1">
                              <a:latin typeface="Cambria Math" charset="0"/>
                            </a:rPr>
                            <m:t>𝑖</m:t>
                          </m:r>
                        </m:sub>
                      </m:sSub>
                      <m:r>
                        <a:rPr lang="en-US" b="0" i="1" smtClean="0">
                          <a:latin typeface="Cambria Math" charset="0"/>
                        </a:rPr>
                        <m:t>+</m:t>
                      </m:r>
                      <m:d>
                        <m:dPr>
                          <m:ctrlPr>
                            <a:rPr lang="en-US" b="0" i="1" smtClean="0">
                              <a:latin typeface="Cambria Math"/>
                            </a:rPr>
                          </m:ctrlPr>
                        </m:dPr>
                        <m:e>
                          <m:sSub>
                            <m:sSubPr>
                              <m:ctrlPr>
                                <a:rPr lang="en-US" b="0" i="1" smtClean="0">
                                  <a:latin typeface="Cambria Math"/>
                                </a:rPr>
                              </m:ctrlPr>
                            </m:sSubPr>
                            <m:e>
                              <m:r>
                                <a:rPr lang="en-US" b="0" i="1" smtClean="0">
                                  <a:latin typeface="Cambria Math" charset="0"/>
                                </a:rPr>
                                <m:t>𝑡</m:t>
                              </m:r>
                            </m:e>
                            <m:sub>
                              <m:r>
                                <a:rPr lang="en-US" b="0" i="1" smtClean="0">
                                  <a:latin typeface="Cambria Math" charset="0"/>
                                </a:rPr>
                                <m:t>𝑏</m:t>
                              </m:r>
                              <m:r>
                                <a:rPr lang="en-US" b="0" i="1" smtClean="0">
                                  <a:latin typeface="Cambria Math" charset="0"/>
                                </a:rPr>
                                <m:t>−1</m:t>
                              </m:r>
                            </m:sub>
                          </m:sSub>
                          <m:r>
                            <a:rPr lang="en-US" b="0" i="1" smtClean="0">
                              <a:latin typeface="Cambria Math" charset="0"/>
                            </a:rPr>
                            <m:t>−</m:t>
                          </m:r>
                          <m:sSubSup>
                            <m:sSubSupPr>
                              <m:ctrlPr>
                                <a:rPr lang="en-US" b="0" i="1" smtClean="0">
                                  <a:latin typeface="Cambria Math"/>
                                </a:rPr>
                              </m:ctrlPr>
                            </m:sSubSupPr>
                            <m:e>
                              <m:r>
                                <a:rPr lang="en-US" b="0" i="1" smtClean="0">
                                  <a:latin typeface="Cambria Math" charset="0"/>
                                </a:rPr>
                                <m:t>𝑡</m:t>
                              </m:r>
                            </m:e>
                            <m:sub>
                              <m:r>
                                <a:rPr lang="en-US" b="0" i="1" smtClean="0">
                                  <a:latin typeface="Cambria Math" charset="0"/>
                                </a:rPr>
                                <m:t>𝑏</m:t>
                              </m:r>
                              <m:r>
                                <a:rPr lang="en-US" b="0" i="1" smtClean="0">
                                  <a:latin typeface="Cambria Math" charset="0"/>
                                </a:rPr>
                                <m:t>−1</m:t>
                              </m:r>
                            </m:sub>
                            <m:sup>
                              <m:r>
                                <a:rPr lang="en-US" b="0" i="1" smtClean="0">
                                  <a:latin typeface="Cambria Math" charset="0"/>
                                </a:rPr>
                                <m:t>∗</m:t>
                              </m:r>
                            </m:sup>
                          </m:sSubSup>
                        </m:e>
                      </m:d>
                    </m:oMath>
                  </m:oMathPara>
                </a14:m>
                <a:endParaRPr lang="en-US" b="0" i="1" dirty="0" smtClean="0">
                  <a:latin typeface="Cambria Math" charset="0"/>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charset="0"/>
                        </a:rPr>
                        <m:t>=</m:t>
                      </m:r>
                      <m:r>
                        <a:rPr lang="en-US" i="1">
                          <a:latin typeface="Cambria Math" charset="0"/>
                        </a:rPr>
                        <m:t>𝑒</m:t>
                      </m:r>
                      <m:r>
                        <a:rPr lang="en-US" i="1">
                          <a:latin typeface="Cambria Math" charset="0"/>
                        </a:rPr>
                        <m:t>+</m:t>
                      </m:r>
                      <m:sSubSup>
                        <m:sSubSupPr>
                          <m:ctrlPr>
                            <a:rPr lang="en-US" i="1">
                              <a:latin typeface="Cambria Math"/>
                            </a:rPr>
                          </m:ctrlPr>
                        </m:sSubSupPr>
                        <m:e>
                          <m:r>
                            <m:rPr>
                              <m:sty m:val="p"/>
                            </m:rPr>
                            <a:rPr lang="en-US">
                              <a:latin typeface="Cambria Math" charset="0"/>
                            </a:rPr>
                            <m:t>Σ</m:t>
                          </m:r>
                        </m:e>
                        <m:sub>
                          <m:r>
                            <a:rPr lang="en-US" i="1">
                              <a:latin typeface="Cambria Math" charset="0"/>
                            </a:rPr>
                            <m:t>𝑖</m:t>
                          </m:r>
                          <m:r>
                            <a:rPr lang="en-US" i="1">
                              <a:latin typeface="Cambria Math" charset="0"/>
                            </a:rPr>
                            <m:t>=</m:t>
                          </m:r>
                          <m:r>
                            <a:rPr lang="en-US" i="1">
                              <a:latin typeface="Cambria Math" charset="0"/>
                            </a:rPr>
                            <m:t>𝑏</m:t>
                          </m:r>
                        </m:sub>
                        <m:sup>
                          <m:r>
                            <a:rPr lang="en-US" i="1">
                              <a:latin typeface="Cambria Math" charset="0"/>
                            </a:rPr>
                            <m:t>𝑤</m:t>
                          </m:r>
                          <m:r>
                            <a:rPr lang="en-US" i="1">
                              <a:latin typeface="Cambria Math" charset="0"/>
                            </a:rPr>
                            <m:t>−1</m:t>
                          </m:r>
                        </m:sup>
                      </m:sSubSup>
                      <m:sSub>
                        <m:sSubPr>
                          <m:ctrlPr>
                            <a:rPr lang="en-US" i="1">
                              <a:latin typeface="Cambria Math"/>
                            </a:rPr>
                          </m:ctrlPr>
                        </m:sSubPr>
                        <m:e>
                          <m:r>
                            <a:rPr lang="en-US" i="1">
                              <a:latin typeface="Cambria Math" charset="0"/>
                            </a:rPr>
                            <m:t>𝑡</m:t>
                          </m:r>
                        </m:e>
                        <m:sub>
                          <m:r>
                            <a:rPr lang="en-US" i="1">
                              <a:latin typeface="Cambria Math" charset="0"/>
                            </a:rPr>
                            <m:t>𝑖</m:t>
                          </m:r>
                        </m:sub>
                      </m:sSub>
                      <m:r>
                        <a:rPr lang="en-US" i="1">
                          <a:latin typeface="Cambria Math" charset="0"/>
                        </a:rPr>
                        <m:t>+</m:t>
                      </m:r>
                      <m:r>
                        <m:rPr>
                          <m:sty m:val="p"/>
                        </m:rPr>
                        <a:rPr lang="en-US" b="0" i="0" smtClean="0">
                          <a:latin typeface="Cambria Math" charset="0"/>
                        </a:rPr>
                        <m:t>Δ</m:t>
                      </m:r>
                      <m:sSub>
                        <m:sSubPr>
                          <m:ctrlPr>
                            <a:rPr lang="en-US" b="0" i="1" smtClean="0">
                              <a:latin typeface="Cambria Math"/>
                            </a:rPr>
                          </m:ctrlPr>
                        </m:sSubPr>
                        <m:e>
                          <m:r>
                            <a:rPr lang="en-US" b="0" i="1" smtClean="0">
                              <a:latin typeface="Cambria Math" charset="0"/>
                            </a:rPr>
                            <m:t>𝑡</m:t>
                          </m:r>
                        </m:e>
                        <m:sub>
                          <m:r>
                            <a:rPr lang="en-US" b="0" i="1" smtClean="0">
                              <a:latin typeface="Cambria Math" charset="0"/>
                            </a:rPr>
                            <m:t>𝑏</m:t>
                          </m:r>
                          <m:r>
                            <a:rPr lang="en-US" b="0" i="1" smtClean="0">
                              <a:latin typeface="Cambria Math" charset="0"/>
                            </a:rPr>
                            <m:t>−1  </m:t>
                          </m:r>
                        </m:sub>
                      </m:sSub>
                      <m:r>
                        <a:rPr lang="en-US" b="0" i="1" smtClean="0">
                          <a:latin typeface="Cambria Math" charset="0"/>
                        </a:rPr>
                        <m:t>             </m:t>
                      </m:r>
                    </m:oMath>
                  </m:oMathPara>
                </a14:m>
                <a:endParaRPr lang="en-US" dirty="0" smtClean="0"/>
              </a:p>
              <a:p>
                <a:r>
                  <a:rPr lang="en-US" dirty="0" smtClean="0"/>
                  <a:t>Attacker obtains a distribution by varying the value of y and observing the above timing </a:t>
                </a:r>
                <a14:m>
                  <m:oMath xmlns:m="http://schemas.openxmlformats.org/officeDocument/2006/math">
                    <m:sSub>
                      <m:sSubPr>
                        <m:ctrlPr>
                          <a:rPr lang="en-US" i="1">
                            <a:latin typeface="Cambria Math"/>
                          </a:rPr>
                        </m:ctrlPr>
                      </m:sSubPr>
                      <m:e>
                        <m:r>
                          <a:rPr lang="en-US" i="1">
                            <a:latin typeface="Cambria Math" charset="0"/>
                          </a:rPr>
                          <m:t>𝑇</m:t>
                        </m:r>
                      </m:e>
                      <m:sub>
                        <m:r>
                          <a:rPr lang="en-US" i="1">
                            <a:latin typeface="Cambria Math" charset="0"/>
                          </a:rPr>
                          <m:t>𝑟</m:t>
                        </m:r>
                      </m:sub>
                    </m:sSub>
                  </m:oMath>
                </a14:m>
                <a:r>
                  <a:rPr lang="en-US" dirty="0" smtClean="0"/>
                  <a:t>.</a:t>
                </a:r>
              </a:p>
              <a:p>
                <a:r>
                  <a:rPr lang="en-US" dirty="0" smtClean="0"/>
                  <a:t>Assuming that the measurement error and the individual timings for the modular multiplier are independent, the variance of this distribution is:</a:t>
                </a:r>
              </a:p>
              <a:p>
                <a:pPr lvl="1"/>
                <a:r>
                  <a:rPr lang="en-US" dirty="0" smtClean="0"/>
                  <a:t>If the guess is correct: </a:t>
                </a:r>
                <a14:m>
                  <m:oMath xmlns:m="http://schemas.openxmlformats.org/officeDocument/2006/math">
                    <m:sSub>
                      <m:sSubPr>
                        <m:ctrlPr>
                          <a:rPr lang="en-US" i="1">
                            <a:latin typeface="Cambria Math"/>
                          </a:rPr>
                        </m:ctrlPr>
                      </m:sSubPr>
                      <m:e>
                        <m:r>
                          <a:rPr lang="en-US" b="0" i="1" smtClean="0">
                            <a:latin typeface="Cambria Math" charset="0"/>
                          </a:rPr>
                          <m:t>𝑉𝑎𝑟</m:t>
                        </m:r>
                        <m:r>
                          <a:rPr lang="en-US" b="0" i="1" smtClean="0">
                            <a:latin typeface="Cambria Math" charset="0"/>
                          </a:rPr>
                          <m:t>(</m:t>
                        </m:r>
                        <m:r>
                          <a:rPr lang="en-US" i="1">
                            <a:latin typeface="Cambria Math" charset="0"/>
                          </a:rPr>
                          <m:t>𝑇</m:t>
                        </m:r>
                      </m:e>
                      <m:sub>
                        <m:r>
                          <a:rPr lang="en-US" i="1">
                            <a:latin typeface="Cambria Math" charset="0"/>
                          </a:rPr>
                          <m:t>𝑟</m:t>
                        </m:r>
                      </m:sub>
                    </m:sSub>
                    <m:r>
                      <a:rPr lang="en-US" b="0" i="1" smtClean="0">
                        <a:latin typeface="Cambria Math" charset="0"/>
                      </a:rPr>
                      <m:t>)=</m:t>
                    </m:r>
                    <m:r>
                      <a:rPr lang="en-US" b="0" i="1" smtClean="0">
                        <a:latin typeface="Cambria Math" charset="0"/>
                      </a:rPr>
                      <m:t>𝑉𝑎𝑟</m:t>
                    </m:r>
                    <m:d>
                      <m:dPr>
                        <m:ctrlPr>
                          <a:rPr lang="en-US" b="0" i="1" smtClean="0">
                            <a:latin typeface="Cambria Math"/>
                          </a:rPr>
                        </m:ctrlPr>
                      </m:dPr>
                      <m:e>
                        <m:r>
                          <a:rPr lang="en-US" b="0" i="1" smtClean="0">
                            <a:latin typeface="Cambria Math" charset="0"/>
                          </a:rPr>
                          <m:t>𝑒</m:t>
                        </m:r>
                      </m:e>
                    </m:d>
                    <m:r>
                      <a:rPr lang="en-US" b="0" i="1" smtClean="0">
                        <a:latin typeface="Cambria Math" charset="0"/>
                      </a:rPr>
                      <m:t>+</m:t>
                    </m:r>
                    <m:d>
                      <m:dPr>
                        <m:ctrlPr>
                          <a:rPr lang="en-US" b="0" i="1" smtClean="0">
                            <a:latin typeface="Cambria Math"/>
                          </a:rPr>
                        </m:ctrlPr>
                      </m:dPr>
                      <m:e>
                        <m:r>
                          <a:rPr lang="en-US" b="0" i="1" smtClean="0">
                            <a:latin typeface="Cambria Math" charset="0"/>
                          </a:rPr>
                          <m:t>𝑤</m:t>
                        </m:r>
                        <m:r>
                          <a:rPr lang="en-US" b="0" i="1" smtClean="0">
                            <a:latin typeface="Cambria Math" charset="0"/>
                          </a:rPr>
                          <m:t>−</m:t>
                        </m:r>
                        <m:r>
                          <a:rPr lang="en-US" b="0" i="1" smtClean="0">
                            <a:latin typeface="Cambria Math" charset="0"/>
                          </a:rPr>
                          <m:t>𝑏</m:t>
                        </m:r>
                      </m:e>
                    </m:d>
                    <m:r>
                      <a:rPr lang="en-US" b="0" i="1" smtClean="0">
                        <a:latin typeface="Cambria Math" charset="0"/>
                      </a:rPr>
                      <m:t>𝑉𝑎𝑟</m:t>
                    </m:r>
                    <m:d>
                      <m:dPr>
                        <m:ctrlPr>
                          <a:rPr lang="en-US" b="0" i="1" smtClean="0">
                            <a:latin typeface="Cambria Math"/>
                          </a:rPr>
                        </m:ctrlPr>
                      </m:dPr>
                      <m:e>
                        <m:r>
                          <a:rPr lang="en-US" b="0" i="1" smtClean="0">
                            <a:latin typeface="Cambria Math" charset="0"/>
                          </a:rPr>
                          <m:t>𝑡</m:t>
                        </m:r>
                      </m:e>
                    </m:d>
                  </m:oMath>
                </a14:m>
                <a:endParaRPr lang="en-US" b="0" dirty="0" smtClean="0"/>
              </a:p>
              <a:p>
                <a:pPr lvl="1"/>
                <a:r>
                  <a:rPr lang="en-US" dirty="0" smtClean="0"/>
                  <a:t>If the guess is wrong: </a:t>
                </a:r>
                <a14:m>
                  <m:oMath xmlns:m="http://schemas.openxmlformats.org/officeDocument/2006/math">
                    <m:sSub>
                      <m:sSubPr>
                        <m:ctrlPr>
                          <a:rPr lang="en-US" i="1">
                            <a:latin typeface="Cambria Math"/>
                          </a:rPr>
                        </m:ctrlPr>
                      </m:sSubPr>
                      <m:e>
                        <m:r>
                          <a:rPr lang="en-US" i="1">
                            <a:latin typeface="Cambria Math" charset="0"/>
                          </a:rPr>
                          <m:t>𝑉𝑎𝑟</m:t>
                        </m:r>
                        <m:r>
                          <a:rPr lang="en-US" i="1">
                            <a:latin typeface="Cambria Math" charset="0"/>
                          </a:rPr>
                          <m:t>(</m:t>
                        </m:r>
                        <m:r>
                          <a:rPr lang="en-US" i="1">
                            <a:latin typeface="Cambria Math" charset="0"/>
                          </a:rPr>
                          <m:t>𝑇</m:t>
                        </m:r>
                      </m:e>
                      <m:sub>
                        <m:r>
                          <a:rPr lang="en-US" i="1">
                            <a:latin typeface="Cambria Math" charset="0"/>
                          </a:rPr>
                          <m:t>𝑟</m:t>
                        </m:r>
                      </m:sub>
                    </m:sSub>
                    <m:r>
                      <a:rPr lang="en-US" i="1">
                        <a:latin typeface="Cambria Math" charset="0"/>
                      </a:rPr>
                      <m:t>)=</m:t>
                    </m:r>
                    <m:r>
                      <a:rPr lang="en-US" i="1">
                        <a:latin typeface="Cambria Math" charset="0"/>
                      </a:rPr>
                      <m:t>𝑉𝑎𝑟</m:t>
                    </m:r>
                    <m:d>
                      <m:dPr>
                        <m:ctrlPr>
                          <a:rPr lang="en-US" i="1">
                            <a:latin typeface="Cambria Math"/>
                          </a:rPr>
                        </m:ctrlPr>
                      </m:dPr>
                      <m:e>
                        <m:r>
                          <a:rPr lang="en-US" i="1">
                            <a:latin typeface="Cambria Math" charset="0"/>
                          </a:rPr>
                          <m:t>𝑒</m:t>
                        </m:r>
                      </m:e>
                    </m:d>
                    <m:r>
                      <a:rPr lang="en-US" i="1">
                        <a:latin typeface="Cambria Math" charset="0"/>
                      </a:rPr>
                      <m:t>+</m:t>
                    </m:r>
                    <m:d>
                      <m:dPr>
                        <m:ctrlPr>
                          <a:rPr lang="en-US" i="1">
                            <a:latin typeface="Cambria Math"/>
                          </a:rPr>
                        </m:ctrlPr>
                      </m:dPr>
                      <m:e>
                        <m:r>
                          <a:rPr lang="en-US" i="1">
                            <a:latin typeface="Cambria Math" charset="0"/>
                          </a:rPr>
                          <m:t>𝑤</m:t>
                        </m:r>
                        <m:r>
                          <a:rPr lang="en-US" i="1">
                            <a:latin typeface="Cambria Math" charset="0"/>
                          </a:rPr>
                          <m:t>−</m:t>
                        </m:r>
                        <m:r>
                          <a:rPr lang="en-US" i="1">
                            <a:latin typeface="Cambria Math" charset="0"/>
                          </a:rPr>
                          <m:t>𝑏</m:t>
                        </m:r>
                      </m:e>
                    </m:d>
                    <m:r>
                      <a:rPr lang="en-US" i="1">
                        <a:latin typeface="Cambria Math" charset="0"/>
                      </a:rPr>
                      <m:t>𝑉𝑎𝑟</m:t>
                    </m:r>
                    <m:d>
                      <m:dPr>
                        <m:ctrlPr>
                          <a:rPr lang="en-US" i="1">
                            <a:latin typeface="Cambria Math"/>
                          </a:rPr>
                        </m:ctrlPr>
                      </m:dPr>
                      <m:e>
                        <m:r>
                          <a:rPr lang="en-US" i="1">
                            <a:latin typeface="Cambria Math" charset="0"/>
                          </a:rPr>
                          <m:t>𝑡</m:t>
                        </m:r>
                      </m:e>
                    </m:d>
                    <m:r>
                      <a:rPr lang="en-US" b="0" i="1" smtClean="0">
                        <a:latin typeface="Cambria Math" charset="0"/>
                      </a:rPr>
                      <m:t>+2</m:t>
                    </m:r>
                    <m:r>
                      <a:rPr lang="en-US" b="0" i="1" smtClean="0">
                        <a:latin typeface="Cambria Math" charset="0"/>
                      </a:rPr>
                      <m:t>𝑉𝑎𝑟</m:t>
                    </m:r>
                    <m:r>
                      <a:rPr lang="en-US" b="0" i="1" smtClean="0">
                        <a:latin typeface="Cambria Math" charset="0"/>
                      </a:rPr>
                      <m:t>(</m:t>
                    </m:r>
                    <m:r>
                      <a:rPr lang="en-US" b="0" i="1" smtClean="0">
                        <a:latin typeface="Cambria Math" charset="0"/>
                      </a:rPr>
                      <m:t>𝑡</m:t>
                    </m:r>
                    <m:r>
                      <a:rPr lang="en-US" b="0" i="1" smtClean="0">
                        <a:latin typeface="Cambria Math" charset="0"/>
                      </a:rPr>
                      <m:t>)</m:t>
                    </m:r>
                  </m:oMath>
                </a14:m>
                <a:endParaRPr lang="en-US" b="0" dirty="0" smtClean="0"/>
              </a:p>
              <a:p>
                <a:pPr lvl="1"/>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356068"/>
                <a:ext cx="10515600" cy="4351338"/>
              </a:xfrm>
              <a:blipFill rotWithShape="0">
                <a:blip r:embed="rId2"/>
                <a:stretch>
                  <a:fillRect l="-928" t="-2101"/>
                </a:stretch>
              </a:blipFill>
            </p:spPr>
            <p:txBody>
              <a:bodyPr/>
              <a:lstStyle/>
              <a:p>
                <a:r>
                  <a:rPr lang="en-US">
                    <a:noFill/>
                  </a:rPr>
                  <a:t> </a:t>
                </a:r>
              </a:p>
            </p:txBody>
          </p:sp>
        </mc:Fallback>
      </mc:AlternateContent>
      <mc:AlternateContent xmlns:mc="http://schemas.openxmlformats.org/markup-compatibility/2006">
        <mc:Choice xmlns:p14="http://schemas.microsoft.com/office/powerpoint/2010/main" Requires="p14">
          <p:contentPart p14:bwMode="auto" r:id="rId3">
            <p14:nvContentPartPr>
              <p14:cNvPr id="4" name="Ink 3"/>
              <p14:cNvContentPartPr/>
              <p14:nvPr/>
            </p14:nvContentPartPr>
            <p14:xfrm>
              <a:off x="622440" y="479520"/>
              <a:ext cx="11312280" cy="5060520"/>
            </p14:xfrm>
          </p:contentPart>
        </mc:Choice>
        <mc:Fallback>
          <p:pic>
            <p:nvPicPr>
              <p:cNvPr id="4" name="Ink 3"/>
              <p:cNvPicPr/>
              <p:nvPr/>
            </p:nvPicPr>
            <p:blipFill>
              <a:blip r:embed="rId4"/>
              <a:stretch>
                <a:fillRect/>
              </a:stretch>
            </p:blipFill>
            <p:spPr>
              <a:xfrm>
                <a:off x="610560" y="467280"/>
                <a:ext cx="11337120" cy="5084640"/>
              </a:xfrm>
              <a:prstGeom prst="rect">
                <a:avLst/>
              </a:prstGeom>
            </p:spPr>
          </p:pic>
        </mc:Fallback>
      </mc:AlternateContent>
    </p:spTree>
    <p:extLst>
      <p:ext uri="{BB962C8B-B14F-4D97-AF65-F5344CB8AC3E}">
        <p14:creationId xmlns:p14="http://schemas.microsoft.com/office/powerpoint/2010/main" val="7767151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Process 4"/>
          <p:cNvSpPr/>
          <p:nvPr/>
        </p:nvSpPr>
        <p:spPr>
          <a:xfrm>
            <a:off x="5441950" y="4876800"/>
            <a:ext cx="2362200" cy="1905000"/>
          </a:xfrm>
          <a:prstGeom prst="flowChartProcess">
            <a:avLst/>
          </a:prstGeom>
          <a:ln/>
        </p:spPr>
        <p:style>
          <a:lnRef idx="2">
            <a:schemeClr val="dk1"/>
          </a:lnRef>
          <a:fillRef idx="1">
            <a:schemeClr val="lt1"/>
          </a:fillRef>
          <a:effectRef idx="0">
            <a:schemeClr val="dk1"/>
          </a:effectRef>
          <a:fontRef idx="minor">
            <a:schemeClr val="dk1"/>
          </a:fontRef>
        </p:style>
        <p:txBody>
          <a:bodyPr anchor="ctr"/>
          <a:lstStyle/>
          <a:p>
            <a:pPr algn="ctr">
              <a:defRPr/>
            </a:pPr>
            <a:endParaRPr lang="en-US" dirty="0"/>
          </a:p>
          <a:p>
            <a:pPr algn="ctr">
              <a:defRPr/>
            </a:pPr>
            <a:endParaRPr lang="en-US" dirty="0"/>
          </a:p>
          <a:p>
            <a:pPr algn="ctr">
              <a:defRPr/>
            </a:pPr>
            <a:endParaRPr lang="en-US" dirty="0"/>
          </a:p>
          <a:p>
            <a:pPr algn="ctr">
              <a:defRPr/>
            </a:pPr>
            <a:endParaRPr lang="en-US" dirty="0"/>
          </a:p>
          <a:p>
            <a:pPr algn="ctr">
              <a:defRPr/>
            </a:pPr>
            <a:endParaRPr lang="en-US" dirty="0"/>
          </a:p>
          <a:p>
            <a:pPr algn="ctr">
              <a:defRPr/>
            </a:pPr>
            <a:endParaRPr lang="en-US" dirty="0"/>
          </a:p>
          <a:p>
            <a:pPr algn="r">
              <a:defRPr/>
            </a:pPr>
            <a:r>
              <a:rPr lang="en-US" dirty="0"/>
              <a:t>FPGA Board</a:t>
            </a:r>
          </a:p>
        </p:txBody>
      </p:sp>
      <p:cxnSp>
        <p:nvCxnSpPr>
          <p:cNvPr id="6" name="Straight Connector 5"/>
          <p:cNvCxnSpPr/>
          <p:nvPr/>
        </p:nvCxnSpPr>
        <p:spPr>
          <a:xfrm>
            <a:off x="2622550" y="5727700"/>
            <a:ext cx="609600" cy="1588"/>
          </a:xfrm>
          <a:prstGeom prst="line">
            <a:avLst/>
          </a:prstGeom>
          <a:ln/>
        </p:spPr>
        <p:style>
          <a:lnRef idx="2">
            <a:schemeClr val="dk1"/>
          </a:lnRef>
          <a:fillRef idx="0">
            <a:schemeClr val="dk1"/>
          </a:fillRef>
          <a:effectRef idx="1">
            <a:schemeClr val="dk1"/>
          </a:effectRef>
          <a:fontRef idx="minor">
            <a:schemeClr val="tx1"/>
          </a:fontRef>
        </p:style>
      </p:cxnSp>
      <p:cxnSp>
        <p:nvCxnSpPr>
          <p:cNvPr id="7" name="Straight Connector 6"/>
          <p:cNvCxnSpPr/>
          <p:nvPr/>
        </p:nvCxnSpPr>
        <p:spPr>
          <a:xfrm>
            <a:off x="4606926" y="5834064"/>
            <a:ext cx="822325" cy="1587"/>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209925" name="Group 7"/>
          <p:cNvGrpSpPr>
            <a:grpSpLocks/>
          </p:cNvGrpSpPr>
          <p:nvPr/>
        </p:nvGrpSpPr>
        <p:grpSpPr bwMode="auto">
          <a:xfrm>
            <a:off x="3187700" y="5638800"/>
            <a:ext cx="1358900" cy="228600"/>
            <a:chOff x="1524002" y="609600"/>
            <a:chExt cx="1359116" cy="228601"/>
          </a:xfrm>
        </p:grpSpPr>
        <p:cxnSp>
          <p:nvCxnSpPr>
            <p:cNvPr id="9" name="Straight Connector 8"/>
            <p:cNvCxnSpPr/>
            <p:nvPr/>
          </p:nvCxnSpPr>
          <p:spPr>
            <a:xfrm rot="5400000">
              <a:off x="1643102" y="642925"/>
              <a:ext cx="228601" cy="161951"/>
            </a:xfrm>
            <a:prstGeom prst="line">
              <a:avLst/>
            </a:prstGeom>
            <a:ln/>
          </p:spPr>
          <p:style>
            <a:lnRef idx="2">
              <a:schemeClr val="dk1"/>
            </a:lnRef>
            <a:fillRef idx="0">
              <a:schemeClr val="dk1"/>
            </a:fillRef>
            <a:effectRef idx="1">
              <a:schemeClr val="dk1"/>
            </a:effectRef>
            <a:fontRef idx="minor">
              <a:schemeClr val="tx1"/>
            </a:fontRef>
          </p:style>
        </p:cxnSp>
        <p:cxnSp>
          <p:nvCxnSpPr>
            <p:cNvPr id="10" name="Straight Connector 9"/>
            <p:cNvCxnSpPr/>
            <p:nvPr/>
          </p:nvCxnSpPr>
          <p:spPr>
            <a:xfrm rot="16200000" flipH="1">
              <a:off x="1805052" y="642925"/>
              <a:ext cx="228601" cy="161951"/>
            </a:xfrm>
            <a:prstGeom prst="line">
              <a:avLst/>
            </a:prstGeom>
            <a:ln/>
          </p:spPr>
          <p:style>
            <a:lnRef idx="2">
              <a:schemeClr val="dk1"/>
            </a:lnRef>
            <a:fillRef idx="0">
              <a:schemeClr val="dk1"/>
            </a:fillRef>
            <a:effectRef idx="1">
              <a:schemeClr val="dk1"/>
            </a:effectRef>
            <a:fontRef idx="minor">
              <a:schemeClr val="tx1"/>
            </a:fontRef>
          </p:style>
        </p:cxnSp>
        <p:cxnSp>
          <p:nvCxnSpPr>
            <p:cNvPr id="11" name="Straight Connector 10"/>
            <p:cNvCxnSpPr/>
            <p:nvPr/>
          </p:nvCxnSpPr>
          <p:spPr>
            <a:xfrm rot="5400000">
              <a:off x="1967003" y="642925"/>
              <a:ext cx="228601" cy="161951"/>
            </a:xfrm>
            <a:prstGeom prst="line">
              <a:avLst/>
            </a:prstGeom>
            <a:ln/>
          </p:spPr>
          <p:style>
            <a:lnRef idx="2">
              <a:schemeClr val="dk1"/>
            </a:lnRef>
            <a:fillRef idx="0">
              <a:schemeClr val="dk1"/>
            </a:fillRef>
            <a:effectRef idx="1">
              <a:schemeClr val="dk1"/>
            </a:effectRef>
            <a:fontRef idx="minor">
              <a:schemeClr val="tx1"/>
            </a:fontRef>
          </p:style>
        </p:cxnSp>
        <p:cxnSp>
          <p:nvCxnSpPr>
            <p:cNvPr id="12" name="Straight Connector 11"/>
            <p:cNvCxnSpPr/>
            <p:nvPr/>
          </p:nvCxnSpPr>
          <p:spPr>
            <a:xfrm rot="16200000" flipH="1">
              <a:off x="2128954" y="642925"/>
              <a:ext cx="228601" cy="161951"/>
            </a:xfrm>
            <a:prstGeom prst="line">
              <a:avLst/>
            </a:prstGeom>
            <a:ln/>
          </p:spPr>
          <p:style>
            <a:lnRef idx="2">
              <a:schemeClr val="dk1"/>
            </a:lnRef>
            <a:fillRef idx="0">
              <a:schemeClr val="dk1"/>
            </a:fillRef>
            <a:effectRef idx="1">
              <a:schemeClr val="dk1"/>
            </a:effectRef>
            <a:fontRef idx="minor">
              <a:schemeClr val="tx1"/>
            </a:fontRef>
          </p:style>
        </p:cxnSp>
        <p:cxnSp>
          <p:nvCxnSpPr>
            <p:cNvPr id="13" name="Straight Connector 12"/>
            <p:cNvCxnSpPr/>
            <p:nvPr/>
          </p:nvCxnSpPr>
          <p:spPr>
            <a:xfrm rot="5400000">
              <a:off x="2290905" y="642925"/>
              <a:ext cx="228601" cy="161951"/>
            </a:xfrm>
            <a:prstGeom prst="line">
              <a:avLst/>
            </a:prstGeom>
            <a:ln/>
          </p:spPr>
          <p:style>
            <a:lnRef idx="2">
              <a:schemeClr val="dk1"/>
            </a:lnRef>
            <a:fillRef idx="0">
              <a:schemeClr val="dk1"/>
            </a:fillRef>
            <a:effectRef idx="1">
              <a:schemeClr val="dk1"/>
            </a:effectRef>
            <a:fontRef idx="minor">
              <a:schemeClr val="tx1"/>
            </a:fontRef>
          </p:style>
        </p:cxnSp>
        <p:cxnSp>
          <p:nvCxnSpPr>
            <p:cNvPr id="14" name="Straight Connector 13"/>
            <p:cNvCxnSpPr/>
            <p:nvPr/>
          </p:nvCxnSpPr>
          <p:spPr>
            <a:xfrm rot="16200000" flipH="1">
              <a:off x="2452855" y="642925"/>
              <a:ext cx="228601" cy="161951"/>
            </a:xfrm>
            <a:prstGeom prst="line">
              <a:avLst/>
            </a:prstGeom>
            <a:ln/>
          </p:spPr>
          <p:style>
            <a:lnRef idx="2">
              <a:schemeClr val="dk1"/>
            </a:lnRef>
            <a:fillRef idx="0">
              <a:schemeClr val="dk1"/>
            </a:fillRef>
            <a:effectRef idx="1">
              <a:schemeClr val="dk1"/>
            </a:effectRef>
            <a:fontRef idx="minor">
              <a:schemeClr val="tx1"/>
            </a:fontRef>
          </p:style>
        </p:cxnSp>
        <p:cxnSp>
          <p:nvCxnSpPr>
            <p:cNvPr id="15" name="Straight Connector 14"/>
            <p:cNvCxnSpPr/>
            <p:nvPr/>
          </p:nvCxnSpPr>
          <p:spPr>
            <a:xfrm rot="5400000">
              <a:off x="2614806" y="642925"/>
              <a:ext cx="228601" cy="161951"/>
            </a:xfrm>
            <a:prstGeom prst="line">
              <a:avLst/>
            </a:prstGeom>
            <a:ln/>
          </p:spPr>
          <p:style>
            <a:lnRef idx="2">
              <a:schemeClr val="dk1"/>
            </a:lnRef>
            <a:fillRef idx="0">
              <a:schemeClr val="dk1"/>
            </a:fillRef>
            <a:effectRef idx="1">
              <a:schemeClr val="dk1"/>
            </a:effectRef>
            <a:fontRef idx="minor">
              <a:schemeClr val="tx1"/>
            </a:fontRef>
          </p:style>
        </p:cxnSp>
        <p:cxnSp>
          <p:nvCxnSpPr>
            <p:cNvPr id="16" name="Straight Connector 15"/>
            <p:cNvCxnSpPr/>
            <p:nvPr/>
          </p:nvCxnSpPr>
          <p:spPr>
            <a:xfrm rot="14400000" flipH="1">
              <a:off x="2768818" y="723901"/>
              <a:ext cx="228601" cy="0"/>
            </a:xfrm>
            <a:prstGeom prst="line">
              <a:avLst/>
            </a:prstGeom>
            <a:ln/>
          </p:spPr>
          <p:style>
            <a:lnRef idx="2">
              <a:schemeClr val="dk1"/>
            </a:lnRef>
            <a:fillRef idx="0">
              <a:schemeClr val="dk1"/>
            </a:fillRef>
            <a:effectRef idx="1">
              <a:schemeClr val="dk1"/>
            </a:effectRef>
            <a:fontRef idx="minor">
              <a:schemeClr val="tx1"/>
            </a:fontRef>
          </p:style>
        </p:cxnSp>
        <p:cxnSp>
          <p:nvCxnSpPr>
            <p:cNvPr id="17" name="Straight Connector 16"/>
            <p:cNvCxnSpPr/>
            <p:nvPr/>
          </p:nvCxnSpPr>
          <p:spPr>
            <a:xfrm rot="18000000" flipH="1">
              <a:off x="1569260" y="700867"/>
              <a:ext cx="92075" cy="182592"/>
            </a:xfrm>
            <a:prstGeom prst="line">
              <a:avLst/>
            </a:prstGeom>
            <a:ln/>
          </p:spPr>
          <p:style>
            <a:lnRef idx="2">
              <a:schemeClr val="dk1"/>
            </a:lnRef>
            <a:fillRef idx="0">
              <a:schemeClr val="dk1"/>
            </a:fillRef>
            <a:effectRef idx="1">
              <a:schemeClr val="dk1"/>
            </a:effectRef>
            <a:fontRef idx="minor">
              <a:schemeClr val="tx1"/>
            </a:fontRef>
          </p:style>
        </p:cxnSp>
      </p:grpSp>
      <p:grpSp>
        <p:nvGrpSpPr>
          <p:cNvPr id="209935" name="Group 17"/>
          <p:cNvGrpSpPr>
            <a:grpSpLocks/>
          </p:cNvGrpSpPr>
          <p:nvPr/>
        </p:nvGrpSpPr>
        <p:grpSpPr bwMode="auto">
          <a:xfrm rot="5400000">
            <a:off x="8494713" y="6211888"/>
            <a:ext cx="307975" cy="533400"/>
            <a:chOff x="1066006" y="762794"/>
            <a:chExt cx="307182" cy="533400"/>
          </a:xfrm>
        </p:grpSpPr>
        <p:cxnSp>
          <p:nvCxnSpPr>
            <p:cNvPr id="19" name="Straight Connector 18"/>
            <p:cNvCxnSpPr/>
            <p:nvPr/>
          </p:nvCxnSpPr>
          <p:spPr>
            <a:xfrm rot="5400000">
              <a:off x="800097" y="1028702"/>
              <a:ext cx="533400" cy="1584"/>
            </a:xfrm>
            <a:prstGeom prst="line">
              <a:avLst/>
            </a:prstGeom>
            <a:ln/>
          </p:spPr>
          <p:style>
            <a:lnRef idx="2">
              <a:schemeClr val="dk1"/>
            </a:lnRef>
            <a:fillRef idx="0">
              <a:schemeClr val="dk1"/>
            </a:fillRef>
            <a:effectRef idx="1">
              <a:schemeClr val="dk1"/>
            </a:effectRef>
            <a:fontRef idx="minor">
              <a:schemeClr val="tx1"/>
            </a:fontRef>
          </p:style>
        </p:cxnSp>
        <p:cxnSp>
          <p:nvCxnSpPr>
            <p:cNvPr id="20" name="Straight Connector 19"/>
            <p:cNvCxnSpPr/>
            <p:nvPr/>
          </p:nvCxnSpPr>
          <p:spPr>
            <a:xfrm rot="5400000">
              <a:off x="1065612" y="1058070"/>
              <a:ext cx="306387" cy="1584"/>
            </a:xfrm>
            <a:prstGeom prst="line">
              <a:avLst/>
            </a:prstGeom>
            <a:ln/>
          </p:spPr>
          <p:style>
            <a:lnRef idx="2">
              <a:schemeClr val="dk1"/>
            </a:lnRef>
            <a:fillRef idx="0">
              <a:schemeClr val="dk1"/>
            </a:fillRef>
            <a:effectRef idx="1">
              <a:schemeClr val="dk1"/>
            </a:effectRef>
            <a:fontRef idx="minor">
              <a:schemeClr val="tx1"/>
            </a:fontRef>
          </p:style>
        </p:cxnSp>
        <p:cxnSp>
          <p:nvCxnSpPr>
            <p:cNvPr id="21" name="Straight Connector 20"/>
            <p:cNvCxnSpPr/>
            <p:nvPr/>
          </p:nvCxnSpPr>
          <p:spPr>
            <a:xfrm rot="5400000">
              <a:off x="1281115" y="1073946"/>
              <a:ext cx="182563" cy="1583"/>
            </a:xfrm>
            <a:prstGeom prst="line">
              <a:avLst/>
            </a:prstGeom>
            <a:ln/>
          </p:spPr>
          <p:style>
            <a:lnRef idx="2">
              <a:schemeClr val="dk1"/>
            </a:lnRef>
            <a:fillRef idx="0">
              <a:schemeClr val="dk1"/>
            </a:fillRef>
            <a:effectRef idx="1">
              <a:schemeClr val="dk1"/>
            </a:effectRef>
            <a:fontRef idx="minor">
              <a:schemeClr val="tx1"/>
            </a:fontRef>
          </p:style>
        </p:cxnSp>
      </p:grpSp>
      <p:cxnSp>
        <p:nvCxnSpPr>
          <p:cNvPr id="22" name="Elbow Connector 21"/>
          <p:cNvCxnSpPr>
            <a:stCxn id="5" idx="3"/>
          </p:cNvCxnSpPr>
          <p:nvPr/>
        </p:nvCxnSpPr>
        <p:spPr>
          <a:xfrm>
            <a:off x="7804150" y="5829300"/>
            <a:ext cx="838200" cy="495300"/>
          </a:xfrm>
          <a:prstGeom prst="bentConnector3">
            <a:avLst>
              <a:gd name="adj1" fmla="val 98903"/>
            </a:avLst>
          </a:prstGeom>
          <a:ln/>
        </p:spPr>
        <p:style>
          <a:lnRef idx="2">
            <a:schemeClr val="dk1"/>
          </a:lnRef>
          <a:fillRef idx="0">
            <a:schemeClr val="dk1"/>
          </a:fillRef>
          <a:effectRef idx="1">
            <a:schemeClr val="dk1"/>
          </a:effectRef>
          <a:fontRef idx="minor">
            <a:schemeClr val="tx1"/>
          </a:fontRef>
        </p:style>
      </p:cxnSp>
      <p:cxnSp>
        <p:nvCxnSpPr>
          <p:cNvPr id="23" name="Straight Connector 22"/>
          <p:cNvCxnSpPr/>
          <p:nvPr/>
        </p:nvCxnSpPr>
        <p:spPr>
          <a:xfrm>
            <a:off x="2406650" y="4953000"/>
            <a:ext cx="457200" cy="1588"/>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p:cNvCxnSpPr/>
          <p:nvPr/>
        </p:nvCxnSpPr>
        <p:spPr>
          <a:xfrm rot="5400000">
            <a:off x="2255044" y="5334794"/>
            <a:ext cx="762000" cy="1588"/>
          </a:xfrm>
          <a:prstGeom prst="line">
            <a:avLst/>
          </a:prstGeom>
          <a:ln/>
        </p:spPr>
        <p:style>
          <a:lnRef idx="2">
            <a:schemeClr val="dk1"/>
          </a:lnRef>
          <a:fillRef idx="0">
            <a:schemeClr val="dk1"/>
          </a:fillRef>
          <a:effectRef idx="1">
            <a:schemeClr val="dk1"/>
          </a:effectRef>
          <a:fontRef idx="minor">
            <a:schemeClr val="tx1"/>
          </a:fontRef>
        </p:style>
      </p:cxnSp>
      <p:pic>
        <p:nvPicPr>
          <p:cNvPr id="209942" name="Picture 2"/>
          <p:cNvPicPr>
            <a:picLocks noChangeAspect="1" noChangeArrowheads="1"/>
          </p:cNvPicPr>
          <p:nvPr/>
        </p:nvPicPr>
        <p:blipFill>
          <a:blip r:embed="rId2">
            <a:clrChange>
              <a:clrFrom>
                <a:srgbClr val="FFFFFF"/>
              </a:clrFrom>
              <a:clrTo>
                <a:srgbClr val="FFFFFF">
                  <a:alpha val="0"/>
                </a:srgbClr>
              </a:clrTo>
            </a:clrChange>
            <a:grayscl/>
            <a:extLst>
              <a:ext uri="{28A0092B-C50C-407E-A947-70E740481C1C}">
                <a14:useLocalDpi xmlns:a14="http://schemas.microsoft.com/office/drawing/2010/main" val="0"/>
              </a:ext>
            </a:extLst>
          </a:blip>
          <a:srcRect/>
          <a:stretch>
            <a:fillRect/>
          </a:stretch>
        </p:blipFill>
        <p:spPr bwMode="auto">
          <a:xfrm>
            <a:off x="1981200" y="1181100"/>
            <a:ext cx="2667000" cy="209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9943" name="Picture 6" descr="http://tbn0.google.com/images?q=tbn:jLepDPC1GfTN-M:http://www.testmart.com/webdata/prodimg/TEK_TCPA300_lg.jpg">
            <a:hlinkClick r:id="rId3"/>
          </p:cNvPr>
          <p:cNvPicPr>
            <a:picLocks noChangeAspect="1" noChangeArrowheads="1"/>
          </p:cNvPicPr>
          <p:nvPr/>
        </p:nvPicPr>
        <p:blipFill>
          <a:blip r:embed="rId4">
            <a:clrChange>
              <a:clrFrom>
                <a:srgbClr val="FEFEFE"/>
              </a:clrFrom>
              <a:clrTo>
                <a:srgbClr val="FEFEFE">
                  <a:alpha val="0"/>
                </a:srgbClr>
              </a:clrTo>
            </a:clrChange>
            <a:grayscl/>
            <a:extLst>
              <a:ext uri="{28A0092B-C50C-407E-A947-70E740481C1C}">
                <a14:useLocalDpi xmlns:a14="http://schemas.microsoft.com/office/drawing/2010/main" val="0"/>
              </a:ext>
            </a:extLst>
          </a:blip>
          <a:srcRect/>
          <a:stretch>
            <a:fillRect/>
          </a:stretch>
        </p:blipFill>
        <p:spPr bwMode="auto">
          <a:xfrm>
            <a:off x="5867400" y="2063750"/>
            <a:ext cx="1295400" cy="159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Rectangle 26"/>
          <p:cNvSpPr/>
          <p:nvPr/>
        </p:nvSpPr>
        <p:spPr>
          <a:xfrm>
            <a:off x="4847898" y="4815840"/>
            <a:ext cx="409902" cy="1447800"/>
          </a:xfrm>
          <a:prstGeom prst="rect">
            <a:avLst/>
          </a:prstGeom>
        </p:spPr>
        <p:style>
          <a:lnRef idx="2">
            <a:schemeClr val="dk1"/>
          </a:lnRef>
          <a:fillRef idx="1">
            <a:schemeClr val="lt1"/>
          </a:fillRef>
          <a:effectRef idx="0">
            <a:schemeClr val="dk1"/>
          </a:effectRef>
          <a:fontRef idx="minor">
            <a:schemeClr val="dk1"/>
          </a:fontRef>
        </p:style>
        <p:txBody>
          <a:bodyPr vert="vert270" anchor="ctr"/>
          <a:lstStyle/>
          <a:p>
            <a:pPr algn="ctr">
              <a:defRPr/>
            </a:pPr>
            <a:r>
              <a:rPr lang="en-US" sz="1600" b="1" dirty="0">
                <a:latin typeface="+mj-lt"/>
              </a:rPr>
              <a:t>Current Probe</a:t>
            </a:r>
          </a:p>
        </p:txBody>
      </p:sp>
      <p:sp>
        <p:nvSpPr>
          <p:cNvPr id="31" name="Rectangle 30"/>
          <p:cNvSpPr/>
          <p:nvPr/>
        </p:nvSpPr>
        <p:spPr>
          <a:xfrm>
            <a:off x="5638800" y="4953000"/>
            <a:ext cx="685800" cy="152400"/>
          </a:xfrm>
          <a:prstGeom prst="rect">
            <a:avLst/>
          </a:prstGeom>
        </p:spPr>
        <p:style>
          <a:lnRef idx="3">
            <a:schemeClr val="lt1"/>
          </a:lnRef>
          <a:fillRef idx="1">
            <a:schemeClr val="dk1"/>
          </a:fillRef>
          <a:effectRef idx="1">
            <a:schemeClr val="dk1"/>
          </a:effectRef>
          <a:fontRef idx="minor">
            <a:schemeClr val="lt1"/>
          </a:fontRef>
        </p:style>
        <p:txBody>
          <a:bodyPr anchor="ctr"/>
          <a:lstStyle/>
          <a:p>
            <a:pPr algn="ctr">
              <a:defRPr/>
            </a:pPr>
            <a:endParaRPr lang="en-US" dirty="0"/>
          </a:p>
        </p:txBody>
      </p:sp>
      <p:sp>
        <p:nvSpPr>
          <p:cNvPr id="209946" name="TextBox 31"/>
          <p:cNvSpPr txBox="1">
            <a:spLocks noChangeArrowheads="1"/>
          </p:cNvSpPr>
          <p:nvPr/>
        </p:nvSpPr>
        <p:spPr bwMode="auto">
          <a:xfrm>
            <a:off x="2362200" y="4495800"/>
            <a:ext cx="4778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eaLnBrk="1" hangingPunct="1"/>
            <a:r>
              <a:rPr lang="en-US">
                <a:latin typeface="Constantia" pitchFamily="18" charset="0"/>
              </a:rPr>
              <a:t>V</a:t>
            </a:r>
            <a:r>
              <a:rPr lang="en-US" baseline="-25000">
                <a:latin typeface="Constantia" pitchFamily="18" charset="0"/>
              </a:rPr>
              <a:t>cc</a:t>
            </a:r>
            <a:endParaRPr lang="en-US">
              <a:latin typeface="Constantia" pitchFamily="18" charset="0"/>
            </a:endParaRPr>
          </a:p>
        </p:txBody>
      </p:sp>
      <p:sp>
        <p:nvSpPr>
          <p:cNvPr id="14354" name="TextBox 32"/>
          <p:cNvSpPr txBox="1">
            <a:spLocks noChangeArrowheads="1"/>
          </p:cNvSpPr>
          <p:nvPr/>
        </p:nvSpPr>
        <p:spPr bwMode="auto">
          <a:xfrm>
            <a:off x="6096000" y="3505201"/>
            <a:ext cx="1074738" cy="646113"/>
          </a:xfrm>
          <a:prstGeom prst="rect">
            <a:avLst/>
          </a:prstGeom>
          <a:noFill/>
          <a:ln w="9525">
            <a:noFill/>
            <a:miter lim="800000"/>
            <a:headEnd/>
            <a:tailEnd/>
          </a:ln>
        </p:spPr>
        <p:txBody>
          <a:bodyPr wrap="none">
            <a:spAutoFit/>
          </a:bodyPr>
          <a:lstStyle/>
          <a:p>
            <a:pPr algn="ctr">
              <a:defRPr/>
            </a:pPr>
            <a:r>
              <a:rPr lang="en-US" b="1" dirty="0">
                <a:latin typeface="+mj-lt"/>
              </a:rPr>
              <a:t>Current </a:t>
            </a:r>
          </a:p>
          <a:p>
            <a:pPr algn="ctr">
              <a:defRPr/>
            </a:pPr>
            <a:r>
              <a:rPr lang="en-US" b="1" dirty="0">
                <a:latin typeface="+mj-lt"/>
              </a:rPr>
              <a:t>Amplifier</a:t>
            </a:r>
          </a:p>
        </p:txBody>
      </p:sp>
      <p:sp>
        <p:nvSpPr>
          <p:cNvPr id="14355" name="TextBox 33"/>
          <p:cNvSpPr txBox="1">
            <a:spLocks noChangeArrowheads="1"/>
          </p:cNvSpPr>
          <p:nvPr/>
        </p:nvSpPr>
        <p:spPr bwMode="auto">
          <a:xfrm>
            <a:off x="2463801" y="3124201"/>
            <a:ext cx="1368425" cy="646113"/>
          </a:xfrm>
          <a:prstGeom prst="rect">
            <a:avLst/>
          </a:prstGeom>
          <a:noFill/>
          <a:ln w="9525">
            <a:noFill/>
            <a:miter lim="800000"/>
            <a:headEnd/>
            <a:tailEnd/>
          </a:ln>
        </p:spPr>
        <p:txBody>
          <a:bodyPr wrap="none">
            <a:spAutoFit/>
          </a:bodyPr>
          <a:lstStyle/>
          <a:p>
            <a:pPr algn="ctr">
              <a:defRPr/>
            </a:pPr>
            <a:r>
              <a:rPr lang="en-US" b="1" dirty="0">
                <a:latin typeface="+mj-lt"/>
              </a:rPr>
              <a:t>Digital </a:t>
            </a:r>
          </a:p>
          <a:p>
            <a:pPr algn="ctr">
              <a:defRPr/>
            </a:pPr>
            <a:r>
              <a:rPr lang="en-US" b="1" dirty="0">
                <a:latin typeface="+mj-lt"/>
              </a:rPr>
              <a:t>Oscilloscope</a:t>
            </a:r>
          </a:p>
        </p:txBody>
      </p:sp>
      <p:sp>
        <p:nvSpPr>
          <p:cNvPr id="14356" name="TextBox 34"/>
          <p:cNvSpPr txBox="1">
            <a:spLocks noChangeArrowheads="1"/>
          </p:cNvSpPr>
          <p:nvPr/>
        </p:nvSpPr>
        <p:spPr bwMode="auto">
          <a:xfrm>
            <a:off x="5715000" y="4495800"/>
            <a:ext cx="1473200" cy="369888"/>
          </a:xfrm>
          <a:prstGeom prst="rect">
            <a:avLst/>
          </a:prstGeom>
          <a:noFill/>
          <a:ln w="9525">
            <a:noFill/>
            <a:miter lim="800000"/>
            <a:headEnd/>
            <a:tailEnd/>
          </a:ln>
        </p:spPr>
        <p:txBody>
          <a:bodyPr wrap="none">
            <a:spAutoFit/>
          </a:bodyPr>
          <a:lstStyle/>
          <a:p>
            <a:pPr>
              <a:defRPr/>
            </a:pPr>
            <a:r>
              <a:rPr lang="en-US" dirty="0">
                <a:latin typeface="+mj-lt"/>
              </a:rPr>
              <a:t>Controller Pin</a:t>
            </a:r>
          </a:p>
        </p:txBody>
      </p:sp>
      <p:cxnSp>
        <p:nvCxnSpPr>
          <p:cNvPr id="36" name="Straight Arrow Connector 35"/>
          <p:cNvCxnSpPr/>
          <p:nvPr/>
        </p:nvCxnSpPr>
        <p:spPr>
          <a:xfrm rot="10800000" flipV="1">
            <a:off x="5715000" y="4800600"/>
            <a:ext cx="228600" cy="15240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4360" name="TextBox 38"/>
          <p:cNvSpPr txBox="1">
            <a:spLocks noChangeArrowheads="1"/>
          </p:cNvSpPr>
          <p:nvPr/>
        </p:nvSpPr>
        <p:spPr bwMode="auto">
          <a:xfrm>
            <a:off x="8382000" y="1752600"/>
            <a:ext cx="1441450" cy="369888"/>
          </a:xfrm>
          <a:prstGeom prst="rect">
            <a:avLst/>
          </a:prstGeom>
          <a:noFill/>
          <a:ln w="9525">
            <a:noFill/>
            <a:miter lim="800000"/>
            <a:headEnd/>
            <a:tailEnd/>
          </a:ln>
        </p:spPr>
        <p:txBody>
          <a:bodyPr wrap="none">
            <a:spAutoFit/>
          </a:bodyPr>
          <a:lstStyle/>
          <a:p>
            <a:pPr>
              <a:defRPr/>
            </a:pPr>
            <a:r>
              <a:rPr lang="en-US" b="1" dirty="0">
                <a:latin typeface="+mj-lt"/>
              </a:rPr>
              <a:t>Controller PC</a:t>
            </a:r>
          </a:p>
        </p:txBody>
      </p:sp>
      <p:sp>
        <p:nvSpPr>
          <p:cNvPr id="40" name="Rectangle 39"/>
          <p:cNvSpPr/>
          <p:nvPr/>
        </p:nvSpPr>
        <p:spPr>
          <a:xfrm>
            <a:off x="5638800" y="5257800"/>
            <a:ext cx="1981200" cy="1219200"/>
          </a:xfrm>
          <a:prstGeom prst="rect">
            <a:avLst/>
          </a:prstGeom>
        </p:spPr>
        <p:style>
          <a:lnRef idx="2">
            <a:schemeClr val="dk1"/>
          </a:lnRef>
          <a:fillRef idx="1">
            <a:schemeClr val="lt1"/>
          </a:fillRef>
          <a:effectRef idx="0">
            <a:schemeClr val="dk1"/>
          </a:effectRef>
          <a:fontRef idx="minor">
            <a:schemeClr val="dk1"/>
          </a:fontRef>
        </p:style>
        <p:txBody>
          <a:bodyPr anchor="ctr"/>
          <a:lstStyle/>
          <a:p>
            <a:pPr algn="ctr">
              <a:defRPr/>
            </a:pPr>
            <a:r>
              <a:rPr lang="en-US" dirty="0">
                <a:latin typeface="+mj-lt"/>
              </a:rPr>
              <a:t>DES/3-DES/AES CORE LOGIC (Implemented on FPGA)</a:t>
            </a:r>
          </a:p>
        </p:txBody>
      </p:sp>
      <p:sp>
        <p:nvSpPr>
          <p:cNvPr id="41" name="Title 1"/>
          <p:cNvSpPr txBox="1">
            <a:spLocks/>
          </p:cNvSpPr>
          <p:nvPr/>
        </p:nvSpPr>
        <p:spPr>
          <a:xfrm>
            <a:off x="2057400" y="266700"/>
            <a:ext cx="6934200" cy="1143000"/>
          </a:xfrm>
          <a:prstGeom prst="rect">
            <a:avLst/>
          </a:prstGeom>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algn="r" eaLnBrk="1" hangingPunct="1"/>
            <a:r>
              <a:rPr lang="en-US" sz="4400" dirty="0">
                <a:latin typeface="Calibri" pitchFamily="34" charset="0"/>
              </a:rPr>
              <a:t>Experiment Set-up @ IIT KGP</a:t>
            </a:r>
          </a:p>
        </p:txBody>
      </p:sp>
      <p:cxnSp>
        <p:nvCxnSpPr>
          <p:cNvPr id="42" name="Elbow Connector 41"/>
          <p:cNvCxnSpPr/>
          <p:nvPr/>
        </p:nvCxnSpPr>
        <p:spPr>
          <a:xfrm>
            <a:off x="4267200" y="1447801"/>
            <a:ext cx="3962400" cy="1438275"/>
          </a:xfrm>
          <a:prstGeom prst="bentConnector3">
            <a:avLst>
              <a:gd name="adj1" fmla="val 80769"/>
            </a:avLst>
          </a:prstGeom>
          <a:ln>
            <a:headEnd type="stealth" w="lg" len="lg"/>
            <a:tailEnd type="stealth" w="lg" len="lg"/>
          </a:ln>
        </p:spPr>
        <p:style>
          <a:lnRef idx="2">
            <a:schemeClr val="dk1"/>
          </a:lnRef>
          <a:fillRef idx="0">
            <a:schemeClr val="dk1"/>
          </a:fillRef>
          <a:effectRef idx="1">
            <a:schemeClr val="dk1"/>
          </a:effectRef>
          <a:fontRef idx="minor">
            <a:schemeClr val="tx1"/>
          </a:fontRef>
        </p:style>
      </p:cxnSp>
      <p:cxnSp>
        <p:nvCxnSpPr>
          <p:cNvPr id="47" name="Elbow Connector 46"/>
          <p:cNvCxnSpPr/>
          <p:nvPr/>
        </p:nvCxnSpPr>
        <p:spPr>
          <a:xfrm>
            <a:off x="3505200" y="2667000"/>
            <a:ext cx="2971800" cy="609600"/>
          </a:xfrm>
          <a:prstGeom prst="bentConnector3">
            <a:avLst>
              <a:gd name="adj1" fmla="val 75128"/>
            </a:avLst>
          </a:prstGeom>
          <a:ln>
            <a:tailEnd type="none"/>
          </a:ln>
        </p:spPr>
        <p:style>
          <a:lnRef idx="2">
            <a:schemeClr val="dk1"/>
          </a:lnRef>
          <a:fillRef idx="0">
            <a:schemeClr val="dk1"/>
          </a:fillRef>
          <a:effectRef idx="1">
            <a:schemeClr val="dk1"/>
          </a:effectRef>
          <a:fontRef idx="minor">
            <a:schemeClr val="tx1"/>
          </a:fontRef>
        </p:style>
      </p:cxnSp>
      <p:cxnSp>
        <p:nvCxnSpPr>
          <p:cNvPr id="53" name="Elbow Connector 52"/>
          <p:cNvCxnSpPr>
            <a:endCxn id="31" idx="0"/>
          </p:cNvCxnSpPr>
          <p:nvPr/>
        </p:nvCxnSpPr>
        <p:spPr>
          <a:xfrm rot="16200000" flipH="1">
            <a:off x="3550445" y="2758282"/>
            <a:ext cx="2378075" cy="2011363"/>
          </a:xfrm>
          <a:prstGeom prst="bentConnector3">
            <a:avLst>
              <a:gd name="adj1" fmla="val 35256"/>
            </a:avLst>
          </a:prstGeom>
        </p:spPr>
        <p:style>
          <a:lnRef idx="2">
            <a:schemeClr val="dk1"/>
          </a:lnRef>
          <a:fillRef idx="0">
            <a:schemeClr val="dk1"/>
          </a:fillRef>
          <a:effectRef idx="1">
            <a:schemeClr val="dk1"/>
          </a:effectRef>
          <a:fontRef idx="minor">
            <a:schemeClr val="tx1"/>
          </a:fontRef>
        </p:style>
      </p:cxnSp>
      <p:cxnSp>
        <p:nvCxnSpPr>
          <p:cNvPr id="56" name="Shape 55"/>
          <p:cNvCxnSpPr/>
          <p:nvPr/>
        </p:nvCxnSpPr>
        <p:spPr>
          <a:xfrm rot="5400000">
            <a:off x="4914900" y="3619500"/>
            <a:ext cx="1295400" cy="1066800"/>
          </a:xfrm>
          <a:prstGeom prst="bentConnector3">
            <a:avLst>
              <a:gd name="adj1" fmla="val 17058"/>
            </a:avLst>
          </a:prstGeom>
        </p:spPr>
        <p:style>
          <a:lnRef idx="2">
            <a:schemeClr val="dk1"/>
          </a:lnRef>
          <a:fillRef idx="0">
            <a:schemeClr val="dk1"/>
          </a:fillRef>
          <a:effectRef idx="1">
            <a:schemeClr val="dk1"/>
          </a:effectRef>
          <a:fontRef idx="minor">
            <a:schemeClr val="tx1"/>
          </a:fontRef>
        </p:style>
      </p:cxnSp>
      <p:pic>
        <p:nvPicPr>
          <p:cNvPr id="209958" name="Picture 2"/>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229601" y="2209800"/>
            <a:ext cx="1762125"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 name="Rectangle 66"/>
          <p:cNvSpPr/>
          <p:nvPr/>
        </p:nvSpPr>
        <p:spPr>
          <a:xfrm>
            <a:off x="6980239" y="2819400"/>
            <a:ext cx="242887" cy="4572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anchor="ctr"/>
          <a:lstStyle/>
          <a:p>
            <a:pPr algn="ctr">
              <a:defRPr/>
            </a:pPr>
            <a:endParaRPr lang="en-US" dirty="0"/>
          </a:p>
        </p:txBody>
      </p:sp>
      <p:cxnSp>
        <p:nvCxnSpPr>
          <p:cNvPr id="71" name="Shape 70"/>
          <p:cNvCxnSpPr/>
          <p:nvPr/>
        </p:nvCxnSpPr>
        <p:spPr>
          <a:xfrm rot="5400000">
            <a:off x="7739064" y="3673476"/>
            <a:ext cx="1463675" cy="1279525"/>
          </a:xfrm>
          <a:prstGeom prst="bentConnector2">
            <a:avLst/>
          </a:prstGeom>
          <a:ln>
            <a:tailEnd type="arrow"/>
          </a:ln>
        </p:spPr>
        <p:style>
          <a:lnRef idx="2">
            <a:schemeClr val="dk1"/>
          </a:lnRef>
          <a:fillRef idx="0">
            <a:schemeClr val="dk1"/>
          </a:fillRef>
          <a:effectRef idx="1">
            <a:schemeClr val="dk1"/>
          </a:effectRef>
          <a:fontRef idx="minor">
            <a:schemeClr val="tx1"/>
          </a:fontRef>
        </p:style>
      </p:cxnSp>
      <p:sp>
        <p:nvSpPr>
          <p:cNvPr id="72" name="Oval 71"/>
          <p:cNvSpPr/>
          <p:nvPr/>
        </p:nvSpPr>
        <p:spPr>
          <a:xfrm>
            <a:off x="8458200" y="4419600"/>
            <a:ext cx="457200" cy="457200"/>
          </a:xfrm>
          <a:prstGeom prst="ellipse">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en-US" sz="2800" dirty="0">
                <a:latin typeface="+mj-lt"/>
              </a:rPr>
              <a:t>1</a:t>
            </a:r>
          </a:p>
        </p:txBody>
      </p:sp>
      <p:sp>
        <p:nvSpPr>
          <p:cNvPr id="73" name="Oval 72"/>
          <p:cNvSpPr/>
          <p:nvPr/>
        </p:nvSpPr>
        <p:spPr>
          <a:xfrm>
            <a:off x="4876800" y="838200"/>
            <a:ext cx="457200" cy="457200"/>
          </a:xfrm>
          <a:prstGeom prst="ellipse">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en-US" sz="2800" dirty="0">
                <a:latin typeface="+mj-lt"/>
              </a:rPr>
              <a:t>2</a:t>
            </a:r>
          </a:p>
        </p:txBody>
      </p:sp>
      <p:sp>
        <p:nvSpPr>
          <p:cNvPr id="74" name="Oval 73"/>
          <p:cNvSpPr/>
          <p:nvPr/>
        </p:nvSpPr>
        <p:spPr>
          <a:xfrm>
            <a:off x="7620000" y="2286000"/>
            <a:ext cx="457200" cy="457200"/>
          </a:xfrm>
          <a:prstGeom prst="ellipse">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en-US" sz="2800" dirty="0">
                <a:latin typeface="+mj-lt"/>
              </a:rPr>
              <a:t>3</a:t>
            </a:r>
          </a:p>
        </p:txBody>
      </p:sp>
      <p:pic>
        <p:nvPicPr>
          <p:cNvPr id="46" name="Picture 45" descr="P1040580.JPG"/>
          <p:cNvPicPr>
            <a:picLocks noChangeAspect="1"/>
          </p:cNvPicPr>
          <p:nvPr/>
        </p:nvPicPr>
        <p:blipFill>
          <a:blip r:embed="rId6" cstate="print"/>
          <a:stretch>
            <a:fillRect/>
          </a:stretch>
        </p:blipFill>
        <p:spPr>
          <a:xfrm>
            <a:off x="6654800" y="0"/>
            <a:ext cx="4013200" cy="3009900"/>
          </a:xfrm>
          <a:prstGeom prst="rect">
            <a:avLst/>
          </a:prstGeom>
        </p:spPr>
      </p:pic>
      <p:pic>
        <p:nvPicPr>
          <p:cNvPr id="48" name="Picture 47" descr="P1040582.JPG"/>
          <p:cNvPicPr>
            <a:picLocks noChangeAspect="1"/>
          </p:cNvPicPr>
          <p:nvPr/>
        </p:nvPicPr>
        <p:blipFill>
          <a:blip r:embed="rId7" cstate="print"/>
          <a:stretch>
            <a:fillRect/>
          </a:stretch>
        </p:blipFill>
        <p:spPr>
          <a:xfrm>
            <a:off x="2514600" y="3733800"/>
            <a:ext cx="4165600" cy="3124200"/>
          </a:xfrm>
          <a:prstGeom prst="rect">
            <a:avLst/>
          </a:prstGeom>
        </p:spPr>
      </p:pic>
    </p:spTree>
    <p:extLst>
      <p:ext uri="{BB962C8B-B14F-4D97-AF65-F5344CB8AC3E}">
        <p14:creationId xmlns:p14="http://schemas.microsoft.com/office/powerpoint/2010/main" val="2041078460"/>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ppt_x"/>
                                          </p:val>
                                        </p:tav>
                                        <p:tav tm="100000">
                                          <p:val>
                                            <p:strVal val="#ppt_x"/>
                                          </p:val>
                                        </p:tav>
                                      </p:tavLst>
                                    </p:anim>
                                    <p:anim calcmode="lin" valueType="num">
                                      <p:cBhvr additive="base">
                                        <p:cTn id="8"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8"/>
                                        </p:tgtEl>
                                        <p:attrNameLst>
                                          <p:attrName>style.visibility</p:attrName>
                                        </p:attrNameLst>
                                      </p:cBhvr>
                                      <p:to>
                                        <p:strVal val="visible"/>
                                      </p:to>
                                    </p:set>
                                    <p:anim calcmode="lin" valueType="num">
                                      <p:cBhvr additive="base">
                                        <p:cTn id="13" dur="500" fill="hold"/>
                                        <p:tgtEl>
                                          <p:spTgt spid="48"/>
                                        </p:tgtEl>
                                        <p:attrNameLst>
                                          <p:attrName>ppt_x</p:attrName>
                                        </p:attrNameLst>
                                      </p:cBhvr>
                                      <p:tavLst>
                                        <p:tav tm="0">
                                          <p:val>
                                            <p:strVal val="#ppt_x"/>
                                          </p:val>
                                        </p:tav>
                                        <p:tav tm="100000">
                                          <p:val>
                                            <p:strVal val="#ppt_x"/>
                                          </p:val>
                                        </p:tav>
                                      </p:tavLst>
                                    </p:anim>
                                    <p:anim calcmode="lin" valueType="num">
                                      <p:cBhvr additive="base">
                                        <p:cTn id="14"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idx="4294967295"/>
          </p:nvPr>
        </p:nvSpPr>
        <p:spPr bwMode="auto">
          <a:xfrm>
            <a:off x="2102365" y="411892"/>
            <a:ext cx="6870700" cy="838200"/>
          </a:xfrm>
        </p:spPr>
        <p:txBody>
          <a:bodyPr vert="horz" lIns="0" tIns="45720" rIns="0" bIns="0" rtlCol="0" anchor="b">
            <a:normAutofit/>
          </a:bodyPr>
          <a:lstStyle/>
          <a:p>
            <a:pPr>
              <a:defRPr/>
            </a:pPr>
            <a:r>
              <a:rPr lang="en-US" dirty="0" smtClean="0">
                <a:solidFill>
                  <a:schemeClr val="tx2"/>
                </a:solidFill>
              </a:rPr>
              <a:t>Power Attacks</a:t>
            </a:r>
          </a:p>
        </p:txBody>
      </p:sp>
      <p:sp>
        <p:nvSpPr>
          <p:cNvPr id="600066" name="Content Placeholder 2"/>
          <p:cNvSpPr>
            <a:spLocks noGrp="1"/>
          </p:cNvSpPr>
          <p:nvPr>
            <p:ph idx="4294967295"/>
          </p:nvPr>
        </p:nvSpPr>
        <p:spPr>
          <a:xfrm>
            <a:off x="2590800" y="1600200"/>
            <a:ext cx="7696200" cy="3657600"/>
          </a:xfrm>
        </p:spPr>
        <p:txBody>
          <a:bodyPr/>
          <a:lstStyle/>
          <a:p>
            <a:pPr marL="273050" indent="-273050"/>
            <a:r>
              <a:rPr lang="en-US" dirty="0" smtClean="0">
                <a:solidFill>
                  <a:srgbClr val="C00000"/>
                </a:solidFill>
                <a:latin typeface="Gill Sans MT" pitchFamily="34" charset="0"/>
                <a:ea typeface="ＭＳ Ｐゴシック"/>
                <a:cs typeface="ＭＳ Ｐゴシック"/>
              </a:rPr>
              <a:t>SPA – Simple Power Analysis attacks</a:t>
            </a:r>
          </a:p>
          <a:p>
            <a:pPr lvl="1" indent="-246063"/>
            <a:r>
              <a:rPr lang="en-US" dirty="0" smtClean="0">
                <a:latin typeface="Gill Sans MT" pitchFamily="34" charset="0"/>
                <a:ea typeface="ＭＳ Ｐゴシック"/>
              </a:rPr>
              <a:t>Fact exploited - Power consumption at an instant of time is a function of the operation being carried out by the device</a:t>
            </a:r>
          </a:p>
          <a:p>
            <a:pPr marL="273050" indent="-273050"/>
            <a:r>
              <a:rPr lang="en-US" dirty="0" smtClean="0">
                <a:solidFill>
                  <a:srgbClr val="C00000"/>
                </a:solidFill>
                <a:latin typeface="Gill Sans MT" pitchFamily="34" charset="0"/>
                <a:ea typeface="ＭＳ Ｐゴシック"/>
                <a:cs typeface="ＭＳ Ｐゴシック"/>
              </a:rPr>
              <a:t>DPA – Differential Power Analysis</a:t>
            </a:r>
          </a:p>
          <a:p>
            <a:pPr lvl="1" indent="-246063"/>
            <a:r>
              <a:rPr lang="en-US" dirty="0" smtClean="0">
                <a:latin typeface="Gill Sans MT" pitchFamily="34" charset="0"/>
                <a:ea typeface="ＭＳ Ｐゴシック"/>
              </a:rPr>
              <a:t>Fact exploited -  Power consumption of the same operation at different instants of time depends on the data being processed.</a:t>
            </a:r>
          </a:p>
          <a:p>
            <a:pPr marL="273050" indent="-273050"/>
            <a:endParaRPr lang="en-US" dirty="0" smtClean="0">
              <a:latin typeface="Gill Sans MT" pitchFamily="34" charset="0"/>
              <a:ea typeface="ＭＳ Ｐゴシック"/>
              <a:cs typeface="ＭＳ Ｐゴシック"/>
            </a:endParaRPr>
          </a:p>
        </p:txBody>
      </p:sp>
      <p:sp>
        <p:nvSpPr>
          <p:cNvPr id="2" name="TextBox 1"/>
          <p:cNvSpPr txBox="1"/>
          <p:nvPr/>
        </p:nvSpPr>
        <p:spPr>
          <a:xfrm>
            <a:off x="1886465" y="4901514"/>
            <a:ext cx="7455243" cy="646331"/>
          </a:xfrm>
          <a:prstGeom prst="rect">
            <a:avLst/>
          </a:prstGeom>
          <a:solidFill>
            <a:schemeClr val="accent4">
              <a:lumMod val="60000"/>
              <a:lumOff val="40000"/>
            </a:schemeClr>
          </a:solidFill>
          <a:ln>
            <a:solidFill>
              <a:schemeClr val="accent1"/>
            </a:solidFill>
          </a:ln>
        </p:spPr>
        <p:txBody>
          <a:bodyPr wrap="square" rtlCol="0">
            <a:spAutoFit/>
          </a:bodyPr>
          <a:lstStyle/>
          <a:p>
            <a:r>
              <a:rPr lang="en-US" dirty="0"/>
              <a:t>Paul C. Kocher, Joshua Jaffe, Benjamin </a:t>
            </a:r>
            <a:r>
              <a:rPr lang="en-US" dirty="0" err="1"/>
              <a:t>Jun:Differential</a:t>
            </a:r>
            <a:r>
              <a:rPr lang="en-US" dirty="0"/>
              <a:t> Power Analysis. CRYPTO 1999: 388-397</a:t>
            </a:r>
          </a:p>
        </p:txBody>
      </p:sp>
    </p:spTree>
    <p:extLst>
      <p:ext uri="{BB962C8B-B14F-4D97-AF65-F5344CB8AC3E}">
        <p14:creationId xmlns:p14="http://schemas.microsoft.com/office/powerpoint/2010/main" val="5019000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p:cNvSpPr>
          <p:nvPr>
            <p:ph type="title" idx="4294967295"/>
          </p:nvPr>
        </p:nvSpPr>
        <p:spPr bwMode="auto"/>
        <p:txBody>
          <a:bodyPr/>
          <a:lstStyle/>
          <a:p>
            <a:pPr>
              <a:defRPr/>
            </a:pPr>
            <a:r>
              <a:rPr lang="en-US" dirty="0" smtClean="0">
                <a:solidFill>
                  <a:schemeClr val="tx2"/>
                </a:solidFill>
              </a:rPr>
              <a:t>Simple Power Analysis (SPA) </a:t>
            </a:r>
          </a:p>
        </p:txBody>
      </p:sp>
      <p:sp>
        <p:nvSpPr>
          <p:cNvPr id="601090" name="Rectangle 3"/>
          <p:cNvSpPr>
            <a:spLocks noGrp="1"/>
          </p:cNvSpPr>
          <p:nvPr>
            <p:ph type="body" idx="4294967295"/>
          </p:nvPr>
        </p:nvSpPr>
        <p:spPr>
          <a:xfrm>
            <a:off x="1231557" y="1433384"/>
            <a:ext cx="7696200" cy="4191000"/>
          </a:xfrm>
          <a:solidFill>
            <a:schemeClr val="accent4">
              <a:lumMod val="40000"/>
              <a:lumOff val="60000"/>
            </a:schemeClr>
          </a:solidFill>
          <a:ln>
            <a:solidFill>
              <a:schemeClr val="accent1"/>
            </a:solidFill>
          </a:ln>
        </p:spPr>
        <p:txBody>
          <a:bodyPr/>
          <a:lstStyle/>
          <a:p>
            <a:r>
              <a:rPr lang="en-US" dirty="0" smtClean="0">
                <a:latin typeface="Gill Sans MT" pitchFamily="34" charset="0"/>
                <a:ea typeface="ＭＳ Ｐゴシック"/>
                <a:cs typeface="ＭＳ Ｐゴシック"/>
              </a:rPr>
              <a:t>Directly interprets the power consumption of the device</a:t>
            </a:r>
          </a:p>
          <a:p>
            <a:r>
              <a:rPr lang="en-US" dirty="0" smtClean="0">
                <a:latin typeface="Gill Sans MT" pitchFamily="34" charset="0"/>
                <a:ea typeface="ＭＳ Ｐゴシック"/>
                <a:cs typeface="ＭＳ Ｐゴシック"/>
              </a:rPr>
              <a:t>Looks for the operations taking place and also the </a:t>
            </a:r>
            <a:r>
              <a:rPr lang="en-US" dirty="0" smtClean="0">
                <a:solidFill>
                  <a:srgbClr val="9B4C37"/>
                </a:solidFill>
                <a:latin typeface="Gill Sans MT" pitchFamily="34" charset="0"/>
                <a:ea typeface="ＭＳ Ｐゴシック"/>
                <a:cs typeface="ＭＳ Ｐゴシック"/>
              </a:rPr>
              <a:t>key</a:t>
            </a:r>
            <a:r>
              <a:rPr lang="en-US" dirty="0" smtClean="0">
                <a:latin typeface="Gill Sans MT" pitchFamily="34" charset="0"/>
                <a:ea typeface="ＭＳ Ｐゴシック"/>
                <a:cs typeface="ＭＳ Ｐゴシック"/>
              </a:rPr>
              <a:t>!</a:t>
            </a:r>
          </a:p>
          <a:p>
            <a:r>
              <a:rPr lang="en-US" dirty="0" smtClean="0">
                <a:solidFill>
                  <a:srgbClr val="9B4C37"/>
                </a:solidFill>
                <a:latin typeface="Gill Sans MT" pitchFamily="34" charset="0"/>
                <a:ea typeface="ＭＳ Ｐゴシック"/>
                <a:cs typeface="ＭＳ Ｐゴシック"/>
              </a:rPr>
              <a:t>Trace:  </a:t>
            </a:r>
            <a:r>
              <a:rPr lang="en-US" dirty="0" smtClean="0">
                <a:latin typeface="Gill Sans MT" pitchFamily="34" charset="0"/>
                <a:ea typeface="ＭＳ Ｐゴシック"/>
                <a:cs typeface="ＭＳ Ｐゴシック"/>
              </a:rPr>
              <a:t>A set of power consumptions across a cryptographic process</a:t>
            </a:r>
          </a:p>
          <a:p>
            <a:r>
              <a:rPr lang="en-US" dirty="0" smtClean="0">
                <a:latin typeface="Gill Sans MT" pitchFamily="34" charset="0"/>
                <a:ea typeface="ＭＳ Ｐゴシック"/>
                <a:cs typeface="ＭＳ Ｐゴシック"/>
              </a:rPr>
              <a:t>1 millisecond operation sampled at 5MHz yield a trace with 5000 points</a:t>
            </a:r>
          </a:p>
        </p:txBody>
      </p:sp>
    </p:spTree>
    <p:extLst>
      <p:ext uri="{BB962C8B-B14F-4D97-AF65-F5344CB8AC3E}">
        <p14:creationId xmlns:p14="http://schemas.microsoft.com/office/powerpoint/2010/main" val="1182404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ull_aes.jpg"/>
          <p:cNvPicPr>
            <a:picLocks noChangeAspect="1"/>
          </p:cNvPicPr>
          <p:nvPr/>
        </p:nvPicPr>
        <p:blipFill>
          <a:blip r:embed="rId2"/>
          <a:stretch>
            <a:fillRect/>
          </a:stretch>
        </p:blipFill>
        <p:spPr>
          <a:xfrm>
            <a:off x="2667000" y="1219200"/>
            <a:ext cx="3962400" cy="1828800"/>
          </a:xfrm>
          <a:prstGeom prst="rect">
            <a:avLst/>
          </a:prstGeom>
        </p:spPr>
      </p:pic>
      <p:sp>
        <p:nvSpPr>
          <p:cNvPr id="2" name="Title 1"/>
          <p:cNvSpPr>
            <a:spLocks noGrp="1"/>
          </p:cNvSpPr>
          <p:nvPr>
            <p:ph type="title"/>
          </p:nvPr>
        </p:nvSpPr>
        <p:spPr>
          <a:xfrm>
            <a:off x="780535" y="216844"/>
            <a:ext cx="10515600" cy="1325563"/>
          </a:xfrm>
        </p:spPr>
        <p:txBody>
          <a:bodyPr/>
          <a:lstStyle/>
          <a:p>
            <a:r>
              <a:rPr lang="en-US" dirty="0" smtClean="0">
                <a:solidFill>
                  <a:schemeClr val="tx2"/>
                </a:solidFill>
              </a:rPr>
              <a:t>A Power Trace</a:t>
            </a:r>
            <a:endParaRPr lang="en-US" dirty="0">
              <a:solidFill>
                <a:schemeClr val="tx2"/>
              </a:solidFill>
            </a:endParaRPr>
          </a:p>
        </p:txBody>
      </p:sp>
      <p:sp>
        <p:nvSpPr>
          <p:cNvPr id="3" name="Content Placeholder 2"/>
          <p:cNvSpPr>
            <a:spLocks noGrp="1"/>
          </p:cNvSpPr>
          <p:nvPr>
            <p:ph idx="1"/>
          </p:nvPr>
        </p:nvSpPr>
        <p:spPr>
          <a:xfrm>
            <a:off x="1596081" y="3142735"/>
            <a:ext cx="7499350" cy="2819400"/>
          </a:xfrm>
        </p:spPr>
        <p:txBody>
          <a:bodyPr/>
          <a:lstStyle/>
          <a:p>
            <a:r>
              <a:rPr lang="en-US" dirty="0"/>
              <a:t>Power Trace of a round of AES.</a:t>
            </a:r>
          </a:p>
          <a:p>
            <a:r>
              <a:rPr lang="en-US" dirty="0"/>
              <a:t>Observe the variation of power values.</a:t>
            </a:r>
          </a:p>
          <a:p>
            <a:r>
              <a:rPr lang="en-US" dirty="0"/>
              <a:t>The variations occur because of the operation dependence of power: leads to SPA.</a:t>
            </a:r>
          </a:p>
          <a:p>
            <a:r>
              <a:rPr lang="en-US" dirty="0"/>
              <a:t>The variations also occur because of data dependence of power: leads to DPA.</a:t>
            </a:r>
          </a:p>
        </p:txBody>
      </p:sp>
      <p:pic>
        <p:nvPicPr>
          <p:cNvPr id="4618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5602" y="1219200"/>
            <a:ext cx="3809999" cy="1828800"/>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8453402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461826"/>
                                        </p:tgtEl>
                                        <p:attrNameLst>
                                          <p:attrName>style.visibility</p:attrName>
                                        </p:attrNameLst>
                                      </p:cBhvr>
                                      <p:to>
                                        <p:strVal val="visible"/>
                                      </p:to>
                                    </p:set>
                                    <p:anim calcmode="lin" valueType="num">
                                      <p:cBhvr>
                                        <p:cTn id="13" dur="500" fill="hold"/>
                                        <p:tgtEl>
                                          <p:spTgt spid="461826"/>
                                        </p:tgtEl>
                                        <p:attrNameLst>
                                          <p:attrName>ppt_w</p:attrName>
                                        </p:attrNameLst>
                                      </p:cBhvr>
                                      <p:tavLst>
                                        <p:tav tm="0">
                                          <p:val>
                                            <p:fltVal val="0"/>
                                          </p:val>
                                        </p:tav>
                                        <p:tav tm="100000">
                                          <p:val>
                                            <p:strVal val="#ppt_w"/>
                                          </p:val>
                                        </p:tav>
                                      </p:tavLst>
                                    </p:anim>
                                    <p:anim calcmode="lin" valueType="num">
                                      <p:cBhvr>
                                        <p:cTn id="14" dur="500" fill="hold"/>
                                        <p:tgtEl>
                                          <p:spTgt spid="4618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5633073" y="133096"/>
            <a:ext cx="6810664" cy="5016758"/>
          </a:xfrm>
          <a:prstGeom prst="rect">
            <a:avLst/>
          </a:prstGeom>
          <a:noFill/>
        </p:spPr>
        <p:txBody>
          <a:bodyPr wrap="square" rtlCol="0">
            <a:spAutoFit/>
          </a:bodyPr>
          <a:lstStyle/>
          <a:p>
            <a:pPr>
              <a:lnSpc>
                <a:spcPct val="200000"/>
              </a:lnSpc>
            </a:pPr>
            <a:r>
              <a:rPr lang="en-US" sz="2000" dirty="0" smtClean="0">
                <a:solidFill>
                  <a:srgbClr val="C00000"/>
                </a:solidFill>
              </a:rPr>
              <a:t> Concepts Covered:</a:t>
            </a:r>
          </a:p>
          <a:p>
            <a:pPr>
              <a:lnSpc>
                <a:spcPct val="200000"/>
              </a:lnSpc>
              <a:buFont typeface="Wingdings" pitchFamily="2" charset="2"/>
              <a:buChar char="q"/>
            </a:pPr>
            <a:r>
              <a:rPr lang="en-US" sz="2000" dirty="0" smtClean="0">
                <a:solidFill>
                  <a:srgbClr val="C00000"/>
                </a:solidFill>
              </a:rPr>
              <a:t>What is Side Channel Analysis?</a:t>
            </a:r>
          </a:p>
          <a:p>
            <a:pPr>
              <a:lnSpc>
                <a:spcPct val="200000"/>
              </a:lnSpc>
              <a:buFont typeface="Wingdings" pitchFamily="2" charset="2"/>
              <a:buChar char="q"/>
            </a:pPr>
            <a:r>
              <a:rPr lang="en-US" sz="2000" dirty="0" smtClean="0">
                <a:solidFill>
                  <a:srgbClr val="C00000"/>
                </a:solidFill>
              </a:rPr>
              <a:t>Types of Side Channel</a:t>
            </a:r>
          </a:p>
          <a:p>
            <a:pPr>
              <a:lnSpc>
                <a:spcPct val="200000"/>
              </a:lnSpc>
              <a:buFont typeface="Wingdings" pitchFamily="2" charset="2"/>
              <a:buChar char="q"/>
            </a:pPr>
            <a:r>
              <a:rPr lang="en-US" sz="2000" dirty="0" smtClean="0">
                <a:solidFill>
                  <a:srgbClr val="C00000"/>
                </a:solidFill>
              </a:rPr>
              <a:t>Brief History</a:t>
            </a:r>
          </a:p>
          <a:p>
            <a:pPr>
              <a:lnSpc>
                <a:spcPct val="200000"/>
              </a:lnSpc>
              <a:buFont typeface="Wingdings" pitchFamily="2" charset="2"/>
              <a:buChar char="q"/>
            </a:pPr>
            <a:r>
              <a:rPr lang="en-US" sz="2000" dirty="0" smtClean="0">
                <a:solidFill>
                  <a:srgbClr val="C00000"/>
                </a:solidFill>
              </a:rPr>
              <a:t>Timing Attack</a:t>
            </a:r>
          </a:p>
          <a:p>
            <a:pPr>
              <a:lnSpc>
                <a:spcPct val="200000"/>
              </a:lnSpc>
              <a:buFont typeface="Wingdings" pitchFamily="2" charset="2"/>
              <a:buChar char="q"/>
            </a:pPr>
            <a:r>
              <a:rPr lang="en-US" sz="2000" dirty="0" smtClean="0">
                <a:solidFill>
                  <a:srgbClr val="C00000"/>
                </a:solidFill>
              </a:rPr>
              <a:t>Power Analysis and Types</a:t>
            </a:r>
          </a:p>
          <a:p>
            <a:pPr>
              <a:lnSpc>
                <a:spcPct val="200000"/>
              </a:lnSpc>
              <a:buFont typeface="Wingdings" pitchFamily="2" charset="2"/>
              <a:buChar char="q"/>
            </a:pPr>
            <a:endParaRPr lang="en-US" sz="2000" dirty="0">
              <a:solidFill>
                <a:srgbClr val="C00000"/>
              </a:solidFill>
            </a:endParaRPr>
          </a:p>
          <a:p>
            <a:pPr>
              <a:lnSpc>
                <a:spcPct val="200000"/>
              </a:lnSpc>
              <a:buFont typeface="Wingdings" pitchFamily="2" charset="2"/>
              <a:buChar char="q"/>
            </a:pPr>
            <a:endParaRPr lang="en-US" sz="2000" dirty="0">
              <a:solidFill>
                <a:srgbClr val="C00000"/>
              </a:solidFill>
            </a:endParaRPr>
          </a:p>
        </p:txBody>
      </p:sp>
    </p:spTree>
    <p:extLst>
      <p:ext uri="{BB962C8B-B14F-4D97-AF65-F5344CB8AC3E}">
        <p14:creationId xmlns:p14="http://schemas.microsoft.com/office/powerpoint/2010/main" val="35539756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21127"/>
          </a:xfrm>
          <a:prstGeom prst="rect">
            <a:avLst/>
          </a:prstGeom>
        </p:spPr>
      </p:pic>
      <p:sp>
        <p:nvSpPr>
          <p:cNvPr id="3" name="TextBox 2"/>
          <p:cNvSpPr txBox="1"/>
          <p:nvPr/>
        </p:nvSpPr>
        <p:spPr>
          <a:xfrm>
            <a:off x="7216346" y="2561968"/>
            <a:ext cx="4110681" cy="3416320"/>
          </a:xfrm>
          <a:prstGeom prst="rect">
            <a:avLst/>
          </a:prstGeom>
          <a:noFill/>
        </p:spPr>
        <p:txBody>
          <a:bodyPr wrap="square" rtlCol="0">
            <a:spAutoFit/>
          </a:bodyPr>
          <a:lstStyle/>
          <a:p>
            <a:r>
              <a:rPr lang="en-US" dirty="0">
                <a:solidFill>
                  <a:srgbClr val="C00000"/>
                </a:solidFill>
              </a:rPr>
              <a:t>D. Stinson, Cryptography: Theory and Practice, Chapman &amp; </a:t>
            </a:r>
            <a:r>
              <a:rPr lang="en-US" dirty="0" smtClean="0">
                <a:solidFill>
                  <a:srgbClr val="C00000"/>
                </a:solidFill>
              </a:rPr>
              <a:t>Hall/CRC</a:t>
            </a:r>
          </a:p>
          <a:p>
            <a:endParaRPr lang="en-US" dirty="0">
              <a:solidFill>
                <a:srgbClr val="C00000"/>
              </a:solidFill>
            </a:endParaRPr>
          </a:p>
          <a:p>
            <a:r>
              <a:rPr lang="en-US" dirty="0">
                <a:solidFill>
                  <a:srgbClr val="C00000"/>
                </a:solidFill>
              </a:rPr>
              <a:t>Lawrence C. Washington, Elliptic Curves: Number Theory and Cryptography, Chapman &amp; </a:t>
            </a:r>
            <a:r>
              <a:rPr lang="en-US" dirty="0" smtClean="0">
                <a:solidFill>
                  <a:srgbClr val="C00000"/>
                </a:solidFill>
              </a:rPr>
              <a:t>Hall/CRC</a:t>
            </a:r>
          </a:p>
          <a:p>
            <a:endParaRPr lang="en-US" dirty="0">
              <a:solidFill>
                <a:srgbClr val="C00000"/>
              </a:solidFill>
            </a:endParaRPr>
          </a:p>
          <a:p>
            <a:r>
              <a:rPr lang="en-US" dirty="0">
                <a:solidFill>
                  <a:srgbClr val="C00000"/>
                </a:solidFill>
              </a:rPr>
              <a:t>Jeffrey </a:t>
            </a:r>
            <a:r>
              <a:rPr lang="en-US" dirty="0" err="1">
                <a:solidFill>
                  <a:srgbClr val="C00000"/>
                </a:solidFill>
              </a:rPr>
              <a:t>Hoffstein</a:t>
            </a:r>
            <a:r>
              <a:rPr lang="en-US" dirty="0">
                <a:solidFill>
                  <a:srgbClr val="C00000"/>
                </a:solidFill>
              </a:rPr>
              <a:t>, Jill </a:t>
            </a:r>
            <a:r>
              <a:rPr lang="en-US" dirty="0" err="1">
                <a:solidFill>
                  <a:srgbClr val="C00000"/>
                </a:solidFill>
              </a:rPr>
              <a:t>Pipher</a:t>
            </a:r>
            <a:r>
              <a:rPr lang="en-US" dirty="0">
                <a:solidFill>
                  <a:srgbClr val="C00000"/>
                </a:solidFill>
              </a:rPr>
              <a:t>, Joseph H. Silverman, An Introduction to Mathematical Cryptography, Springer.</a:t>
            </a:r>
          </a:p>
          <a:p>
            <a:endParaRPr lang="en-US" dirty="0">
              <a:solidFill>
                <a:srgbClr val="C00000"/>
              </a:solidFill>
            </a:endParaRPr>
          </a:p>
          <a:p>
            <a:endParaRPr lang="en-US" dirty="0"/>
          </a:p>
        </p:txBody>
      </p:sp>
    </p:spTree>
    <p:extLst>
      <p:ext uri="{BB962C8B-B14F-4D97-AF65-F5344CB8AC3E}">
        <p14:creationId xmlns:p14="http://schemas.microsoft.com/office/powerpoint/2010/main" val="197429132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8912" y="437499"/>
            <a:ext cx="10579608" cy="7417415"/>
          </a:xfrm>
          <a:prstGeom prst="rect">
            <a:avLst/>
          </a:prstGeom>
          <a:noFill/>
        </p:spPr>
        <p:txBody>
          <a:bodyPr wrap="square" rtlCol="0">
            <a:spAutoFit/>
          </a:bodyPr>
          <a:lstStyle/>
          <a:p>
            <a:pPr>
              <a:lnSpc>
                <a:spcPct val="200000"/>
              </a:lnSpc>
            </a:pPr>
            <a:r>
              <a:rPr lang="en-US" sz="2000" b="1" dirty="0" smtClean="0">
                <a:solidFill>
                  <a:srgbClr val="C00000"/>
                </a:solidFill>
              </a:rPr>
              <a:t>Conclusion</a:t>
            </a:r>
            <a:r>
              <a:rPr lang="en-US" b="1" dirty="0" smtClean="0"/>
              <a:t>:</a:t>
            </a:r>
          </a:p>
          <a:p>
            <a:pPr>
              <a:lnSpc>
                <a:spcPct val="200000"/>
              </a:lnSpc>
            </a:pPr>
            <a:r>
              <a:rPr lang="en-US" b="1" dirty="0" smtClean="0"/>
              <a:t>Definition of Side Channel Analysis</a:t>
            </a:r>
          </a:p>
          <a:p>
            <a:pPr>
              <a:lnSpc>
                <a:spcPct val="200000"/>
              </a:lnSpc>
            </a:pPr>
            <a:r>
              <a:rPr lang="en-US" b="1" dirty="0" smtClean="0"/>
              <a:t>Brief History</a:t>
            </a:r>
          </a:p>
          <a:p>
            <a:pPr>
              <a:lnSpc>
                <a:spcPct val="200000"/>
              </a:lnSpc>
            </a:pPr>
            <a:r>
              <a:rPr lang="en-US" b="1" dirty="0" smtClean="0"/>
              <a:t>Types of Side Channel Analysis</a:t>
            </a:r>
          </a:p>
          <a:p>
            <a:pPr>
              <a:lnSpc>
                <a:spcPct val="200000"/>
              </a:lnSpc>
            </a:pPr>
            <a:r>
              <a:rPr lang="en-US" b="1" dirty="0" smtClean="0"/>
              <a:t>Kocher’s Timing Attacks </a:t>
            </a:r>
          </a:p>
          <a:p>
            <a:pPr>
              <a:lnSpc>
                <a:spcPct val="200000"/>
              </a:lnSpc>
            </a:pPr>
            <a:r>
              <a:rPr lang="en-US" b="1" dirty="0" smtClean="0"/>
              <a:t>Power Analysis and Types</a:t>
            </a:r>
          </a:p>
          <a:p>
            <a:pPr>
              <a:lnSpc>
                <a:spcPct val="200000"/>
              </a:lnSpc>
            </a:pPr>
            <a:endParaRPr lang="en-US" b="1" dirty="0" smtClean="0"/>
          </a:p>
          <a:p>
            <a:pPr>
              <a:lnSpc>
                <a:spcPct val="200000"/>
              </a:lnSpc>
            </a:pPr>
            <a:endParaRPr lang="en-US" b="1" dirty="0" smtClean="0"/>
          </a:p>
          <a:p>
            <a:pPr>
              <a:lnSpc>
                <a:spcPct val="200000"/>
              </a:lnSpc>
            </a:pPr>
            <a:r>
              <a:rPr lang="en-US" b="1" dirty="0" smtClean="0"/>
              <a:t> </a:t>
            </a:r>
          </a:p>
          <a:p>
            <a:pPr>
              <a:lnSpc>
                <a:spcPct val="200000"/>
              </a:lnSpc>
            </a:pPr>
            <a:endParaRPr lang="en-US" b="1" dirty="0" smtClean="0"/>
          </a:p>
          <a:p>
            <a:pPr>
              <a:lnSpc>
                <a:spcPct val="200000"/>
              </a:lnSpc>
            </a:pPr>
            <a:endParaRPr lang="en-US" b="1" dirty="0" smtClean="0"/>
          </a:p>
          <a:p>
            <a:pPr>
              <a:lnSpc>
                <a:spcPct val="200000"/>
              </a:lnSpc>
            </a:pPr>
            <a:r>
              <a:rPr lang="en-US" b="1" dirty="0" smtClean="0"/>
              <a:t> </a:t>
            </a:r>
          </a:p>
          <a:p>
            <a:pPr>
              <a:lnSpc>
                <a:spcPct val="200000"/>
              </a:lnSpc>
            </a:pPr>
            <a:endParaRPr lang="en-US" sz="2000" b="1" dirty="0">
              <a:solidFill>
                <a:srgbClr val="002060"/>
              </a:solidFill>
            </a:endParaRPr>
          </a:p>
        </p:txBody>
      </p:sp>
    </p:spTree>
    <p:extLst>
      <p:ext uri="{BB962C8B-B14F-4D97-AF65-F5344CB8AC3E}">
        <p14:creationId xmlns:p14="http://schemas.microsoft.com/office/powerpoint/2010/main" val="11444190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75188"/>
          </a:xfrm>
          <a:prstGeom prst="rect">
            <a:avLst/>
          </a:prstGeom>
        </p:spPr>
      </p:pic>
    </p:spTree>
    <p:extLst>
      <p:ext uri="{BB962C8B-B14F-4D97-AF65-F5344CB8AC3E}">
        <p14:creationId xmlns:p14="http://schemas.microsoft.com/office/powerpoint/2010/main" val="20247997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0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8376" y="4177475"/>
            <a:ext cx="5486400" cy="80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03" name="Text Box 3"/>
          <p:cNvSpPr txBox="1">
            <a:spLocks noChangeArrowheads="1"/>
          </p:cNvSpPr>
          <p:nvPr/>
        </p:nvSpPr>
        <p:spPr bwMode="auto">
          <a:xfrm>
            <a:off x="646176" y="4140963"/>
            <a:ext cx="2286000" cy="708025"/>
          </a:xfrm>
          <a:prstGeom prst="rect">
            <a:avLst/>
          </a:prstGeom>
          <a:solidFill>
            <a:schemeClr val="accent2">
              <a:lumMod val="60000"/>
              <a:lumOff val="40000"/>
            </a:schemeClr>
          </a:solidFill>
          <a:ln w="9525">
            <a:solidFill>
              <a:schemeClr val="accent2">
                <a:lumMod val="75000"/>
              </a:schemeClr>
            </a:solidFill>
            <a:miter lim="800000"/>
            <a:headEnd/>
            <a:tailEnd/>
          </a:ln>
          <a:effectLst>
            <a:softEdge rad="63500"/>
          </a:effectLst>
        </p:spPr>
        <p:txBody>
          <a:bodyPr>
            <a:spAutoFit/>
          </a:bodyPr>
          <a:lstStyle/>
          <a:p>
            <a:pPr algn="ctr" eaLnBrk="0" hangingPunct="0">
              <a:spcBef>
                <a:spcPct val="50000"/>
              </a:spcBef>
              <a:defRPr/>
            </a:pPr>
            <a:r>
              <a:rPr lang="en-US" altLang="ja-JP" sz="2000" b="1" dirty="0">
                <a:solidFill>
                  <a:schemeClr val="tx2"/>
                </a:solidFill>
                <a:ea typeface="ＭＳ Ｐゴシック" pitchFamily="34" charset="-128"/>
              </a:rPr>
              <a:t>Power consumption</a:t>
            </a:r>
          </a:p>
        </p:txBody>
      </p:sp>
      <p:sp>
        <p:nvSpPr>
          <p:cNvPr id="204804" name="Rectangle 4"/>
          <p:cNvSpPr>
            <a:spLocks noGrp="1"/>
          </p:cNvSpPr>
          <p:nvPr>
            <p:ph type="title" idx="4294967295"/>
          </p:nvPr>
        </p:nvSpPr>
        <p:spPr bwMode="auto">
          <a:xfrm>
            <a:off x="495300" y="449264"/>
            <a:ext cx="10439400" cy="762000"/>
          </a:xfrm>
        </p:spPr>
        <p:txBody>
          <a:bodyPr>
            <a:normAutofit fontScale="90000"/>
          </a:bodyPr>
          <a:lstStyle/>
          <a:p>
            <a:pPr>
              <a:defRPr/>
            </a:pPr>
            <a:r>
              <a:rPr lang="en-US" altLang="ja-JP" sz="3900" dirty="0">
                <a:solidFill>
                  <a:schemeClr val="tx2"/>
                </a:solidFill>
              </a:rPr>
              <a:t>Strong cryptographic algorithms are just the beginning!</a:t>
            </a:r>
          </a:p>
        </p:txBody>
      </p:sp>
      <p:sp>
        <p:nvSpPr>
          <p:cNvPr id="150535" name="AutoShape 5"/>
          <p:cNvSpPr>
            <a:spLocks noChangeArrowheads="1"/>
          </p:cNvSpPr>
          <p:nvPr/>
        </p:nvSpPr>
        <p:spPr bwMode="auto">
          <a:xfrm>
            <a:off x="4886389" y="1178687"/>
            <a:ext cx="2438400" cy="2063750"/>
          </a:xfrm>
          <a:prstGeom prst="roundRect">
            <a:avLst>
              <a:gd name="adj" fmla="val 16667"/>
            </a:avLst>
          </a:prstGeom>
          <a:solidFill>
            <a:srgbClr val="FF9900"/>
          </a:solidFill>
          <a:ln w="38100">
            <a:solidFill>
              <a:schemeClr val="tx1"/>
            </a:solidFill>
            <a:round/>
            <a:headEnd/>
            <a:tailEnd/>
          </a:ln>
        </p:spPr>
        <p:txBody>
          <a:bodyPr wrap="none" anchor="ct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algn="ctr"/>
            <a:endParaRPr lang="en-US" altLang="ja-JP" sz="2000" b="1"/>
          </a:p>
        </p:txBody>
      </p:sp>
      <p:sp>
        <p:nvSpPr>
          <p:cNvPr id="150536" name="Line 6"/>
          <p:cNvSpPr>
            <a:spLocks noChangeShapeType="1"/>
          </p:cNvSpPr>
          <p:nvPr/>
        </p:nvSpPr>
        <p:spPr bwMode="auto">
          <a:xfrm>
            <a:off x="5543614" y="1178687"/>
            <a:ext cx="0" cy="20637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50537" name="Line 7"/>
          <p:cNvSpPr>
            <a:spLocks noChangeShapeType="1"/>
          </p:cNvSpPr>
          <p:nvPr/>
        </p:nvSpPr>
        <p:spPr bwMode="auto">
          <a:xfrm>
            <a:off x="4886390" y="1612075"/>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50538" name="Line 8"/>
          <p:cNvSpPr>
            <a:spLocks noChangeShapeType="1"/>
          </p:cNvSpPr>
          <p:nvPr/>
        </p:nvSpPr>
        <p:spPr bwMode="auto">
          <a:xfrm>
            <a:off x="4886390" y="2548700"/>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50539" name="Line 9"/>
          <p:cNvSpPr>
            <a:spLocks noChangeShapeType="1"/>
          </p:cNvSpPr>
          <p:nvPr/>
        </p:nvSpPr>
        <p:spPr bwMode="auto">
          <a:xfrm>
            <a:off x="4886390" y="2080387"/>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50540" name="Line 10"/>
          <p:cNvSpPr>
            <a:spLocks noChangeShapeType="1"/>
          </p:cNvSpPr>
          <p:nvPr/>
        </p:nvSpPr>
        <p:spPr bwMode="auto">
          <a:xfrm>
            <a:off x="6667564" y="1612076"/>
            <a:ext cx="0" cy="150018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50541" name="Line 11"/>
          <p:cNvSpPr>
            <a:spLocks noChangeShapeType="1"/>
          </p:cNvSpPr>
          <p:nvPr/>
        </p:nvSpPr>
        <p:spPr bwMode="auto">
          <a:xfrm>
            <a:off x="6667565" y="1624775"/>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50542" name="Line 12"/>
          <p:cNvSpPr>
            <a:spLocks noChangeShapeType="1"/>
          </p:cNvSpPr>
          <p:nvPr/>
        </p:nvSpPr>
        <p:spPr bwMode="auto">
          <a:xfrm>
            <a:off x="6667565" y="2548700"/>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50543" name="Line 13"/>
          <p:cNvSpPr>
            <a:spLocks noChangeShapeType="1"/>
          </p:cNvSpPr>
          <p:nvPr/>
        </p:nvSpPr>
        <p:spPr bwMode="auto">
          <a:xfrm>
            <a:off x="6667565" y="2080387"/>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150544" name="Picture 1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79576" y="1658112"/>
            <a:ext cx="15240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15" name="AutoShape 15"/>
          <p:cNvSpPr>
            <a:spLocks noChangeArrowheads="1"/>
          </p:cNvSpPr>
          <p:nvPr/>
        </p:nvSpPr>
        <p:spPr bwMode="auto">
          <a:xfrm>
            <a:off x="2932176" y="1048512"/>
            <a:ext cx="2209800" cy="685800"/>
          </a:xfrm>
          <a:prstGeom prst="rightArrow">
            <a:avLst>
              <a:gd name="adj1" fmla="val 50000"/>
              <a:gd name="adj2" fmla="val 80556"/>
            </a:avLst>
          </a:prstGeom>
          <a:solidFill>
            <a:schemeClr val="bg1"/>
          </a:solidFill>
          <a:ln w="9525">
            <a:solidFill>
              <a:schemeClr val="tx1"/>
            </a:solidFill>
            <a:miter lim="800000"/>
            <a:headEnd/>
            <a:tailEnd/>
          </a:ln>
        </p:spPr>
        <p:txBody>
          <a:bodyPr wrap="none" anchor="ct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algn="ctr"/>
            <a:r>
              <a:rPr lang="en-US" altLang="ja-JP" b="1"/>
              <a:t>Data input</a:t>
            </a:r>
          </a:p>
        </p:txBody>
      </p:sp>
      <p:sp>
        <p:nvSpPr>
          <p:cNvPr id="204816" name="AutoShape 16"/>
          <p:cNvSpPr>
            <a:spLocks noChangeArrowheads="1"/>
          </p:cNvSpPr>
          <p:nvPr/>
        </p:nvSpPr>
        <p:spPr bwMode="auto">
          <a:xfrm flipH="1">
            <a:off x="2779776" y="1734312"/>
            <a:ext cx="2209800" cy="685800"/>
          </a:xfrm>
          <a:prstGeom prst="rightArrow">
            <a:avLst>
              <a:gd name="adj1" fmla="val 50000"/>
              <a:gd name="adj2" fmla="val 80556"/>
            </a:avLst>
          </a:prstGeom>
          <a:solidFill>
            <a:schemeClr val="bg1"/>
          </a:solidFill>
          <a:ln w="9525">
            <a:solidFill>
              <a:schemeClr val="tx1"/>
            </a:solidFill>
            <a:miter lim="800000"/>
            <a:headEnd/>
            <a:tailEnd/>
          </a:ln>
        </p:spPr>
        <p:txBody>
          <a:bodyPr wrap="none" anchor="ct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algn="ctr"/>
            <a:r>
              <a:rPr lang="en-US" altLang="ja-JP" b="1"/>
              <a:t>Data output</a:t>
            </a:r>
          </a:p>
        </p:txBody>
      </p:sp>
      <p:sp>
        <p:nvSpPr>
          <p:cNvPr id="150547" name="Text Box 17"/>
          <p:cNvSpPr txBox="1">
            <a:spLocks noChangeArrowheads="1"/>
          </p:cNvSpPr>
          <p:nvPr/>
        </p:nvSpPr>
        <p:spPr bwMode="auto">
          <a:xfrm>
            <a:off x="1255776" y="1277113"/>
            <a:ext cx="12954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algn="ctr">
              <a:spcBef>
                <a:spcPct val="50000"/>
              </a:spcBef>
            </a:pPr>
            <a:r>
              <a:rPr lang="en-US" altLang="ja-JP" sz="2000" b="1"/>
              <a:t>Terminal</a:t>
            </a:r>
          </a:p>
        </p:txBody>
      </p:sp>
      <p:sp>
        <p:nvSpPr>
          <p:cNvPr id="150548" name="Text Box 18"/>
          <p:cNvSpPr txBox="1">
            <a:spLocks noChangeArrowheads="1"/>
          </p:cNvSpPr>
          <p:nvPr/>
        </p:nvSpPr>
        <p:spPr bwMode="auto">
          <a:xfrm>
            <a:off x="5446776" y="1337438"/>
            <a:ext cx="12954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algn="ctr">
              <a:spcBef>
                <a:spcPct val="50000"/>
              </a:spcBef>
            </a:pPr>
            <a:r>
              <a:rPr lang="en-US" altLang="ja-JP" sz="2000" b="1"/>
              <a:t>IC chip</a:t>
            </a:r>
          </a:p>
        </p:txBody>
      </p:sp>
      <p:sp>
        <p:nvSpPr>
          <p:cNvPr id="204819" name="AutoShape 19"/>
          <p:cNvSpPr>
            <a:spLocks noChangeArrowheads="1"/>
          </p:cNvSpPr>
          <p:nvPr/>
        </p:nvSpPr>
        <p:spPr bwMode="auto">
          <a:xfrm>
            <a:off x="2932176" y="2420112"/>
            <a:ext cx="2209800" cy="685800"/>
          </a:xfrm>
          <a:prstGeom prst="rightArrow">
            <a:avLst>
              <a:gd name="adj1" fmla="val 50000"/>
              <a:gd name="adj2" fmla="val 80556"/>
            </a:avLst>
          </a:prstGeom>
          <a:solidFill>
            <a:schemeClr val="accent2">
              <a:lumMod val="40000"/>
              <a:lumOff val="60000"/>
            </a:schemeClr>
          </a:solidFill>
          <a:ln w="9525">
            <a:noFill/>
            <a:miter lim="800000"/>
            <a:headEnd/>
            <a:tailEnd/>
          </a:ln>
        </p:spPr>
        <p:txBody>
          <a:bodyPr wrap="none" anchor="ctr"/>
          <a:lstStyle/>
          <a:p>
            <a:pPr algn="ctr" eaLnBrk="0" hangingPunct="0">
              <a:defRPr/>
            </a:pPr>
            <a:r>
              <a:rPr lang="en-US" altLang="ja-JP" b="1">
                <a:solidFill>
                  <a:srgbClr val="9B4C37"/>
                </a:solidFill>
                <a:ea typeface="ＭＳ Ｐゴシック" pitchFamily="34" charset="-128"/>
              </a:rPr>
              <a:t>Power supply</a:t>
            </a:r>
          </a:p>
        </p:txBody>
      </p:sp>
      <p:sp>
        <p:nvSpPr>
          <p:cNvPr id="204820" name="Text Box 20"/>
          <p:cNvSpPr txBox="1">
            <a:spLocks noChangeArrowheads="1"/>
          </p:cNvSpPr>
          <p:nvPr/>
        </p:nvSpPr>
        <p:spPr bwMode="auto">
          <a:xfrm>
            <a:off x="5675376" y="2315338"/>
            <a:ext cx="914400" cy="2143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a:spcBef>
                <a:spcPct val="50000"/>
              </a:spcBef>
            </a:pPr>
            <a:r>
              <a:rPr lang="en-US" altLang="ja-JP" sz="800"/>
              <a:t>00111…</a:t>
            </a:r>
          </a:p>
        </p:txBody>
      </p:sp>
      <p:grpSp>
        <p:nvGrpSpPr>
          <p:cNvPr id="2" name="Group 21"/>
          <p:cNvGrpSpPr>
            <a:grpSpLocks/>
          </p:cNvGrpSpPr>
          <p:nvPr/>
        </p:nvGrpSpPr>
        <p:grpSpPr bwMode="auto">
          <a:xfrm>
            <a:off x="1774890" y="2924937"/>
            <a:ext cx="5500687" cy="1155700"/>
            <a:chOff x="1239" y="1912"/>
            <a:chExt cx="3465" cy="728"/>
          </a:xfrm>
        </p:grpSpPr>
        <p:sp>
          <p:nvSpPr>
            <p:cNvPr id="25650" name="Line 22"/>
            <p:cNvSpPr>
              <a:spLocks noChangeShapeType="1"/>
            </p:cNvSpPr>
            <p:nvPr/>
          </p:nvSpPr>
          <p:spPr bwMode="auto">
            <a:xfrm>
              <a:off x="2448" y="1912"/>
              <a:ext cx="192" cy="728"/>
            </a:xfrm>
            <a:prstGeom prst="line">
              <a:avLst/>
            </a:prstGeom>
            <a:noFill/>
            <a:ln w="76200">
              <a:solidFill>
                <a:schemeClr val="tx2">
                  <a:lumMod val="60000"/>
                  <a:lumOff val="40000"/>
                </a:schemeClr>
              </a:solidFill>
              <a:prstDash val="sysDot"/>
              <a:round/>
              <a:headEnd/>
              <a:tailEnd type="triangle" w="med" len="sm"/>
            </a:ln>
          </p:spPr>
          <p:txBody>
            <a:bodyPr/>
            <a:lstStyle/>
            <a:p>
              <a:pPr>
                <a:defRPr/>
              </a:pPr>
              <a:endParaRPr lang="en-US">
                <a:ea typeface="ＭＳ Ｐゴシック" pitchFamily="34" charset="-128"/>
              </a:endParaRPr>
            </a:p>
          </p:txBody>
        </p:sp>
        <p:sp>
          <p:nvSpPr>
            <p:cNvPr id="150582" name="Text Box 23"/>
            <p:cNvSpPr txBox="1">
              <a:spLocks noChangeArrowheads="1"/>
            </p:cNvSpPr>
            <p:nvPr/>
          </p:nvSpPr>
          <p:spPr bwMode="auto">
            <a:xfrm>
              <a:off x="1239" y="2102"/>
              <a:ext cx="1353" cy="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algn="ctr"/>
              <a:r>
                <a:rPr lang="en-US" altLang="ja-JP" sz="2000" b="1">
                  <a:solidFill>
                    <a:srgbClr val="9B4C37"/>
                  </a:solidFill>
                </a:rPr>
                <a:t>Measure power consumption</a:t>
              </a:r>
            </a:p>
          </p:txBody>
        </p:sp>
        <p:sp>
          <p:nvSpPr>
            <p:cNvPr id="150583" name="Text Box 24"/>
            <p:cNvSpPr txBox="1">
              <a:spLocks noChangeArrowheads="1"/>
            </p:cNvSpPr>
            <p:nvPr/>
          </p:nvSpPr>
          <p:spPr bwMode="auto">
            <a:xfrm>
              <a:off x="2592" y="2112"/>
              <a:ext cx="2112" cy="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algn="ctr"/>
              <a:r>
                <a:rPr lang="en-US" altLang="ja-JP" sz="2000" b="1">
                  <a:solidFill>
                    <a:srgbClr val="9B4C37"/>
                  </a:solidFill>
                </a:rPr>
                <a:t>Guess secret information stored on IC chip memory</a:t>
              </a:r>
            </a:p>
          </p:txBody>
        </p:sp>
      </p:grpSp>
      <p:sp>
        <p:nvSpPr>
          <p:cNvPr id="204825" name="Text Box 25"/>
          <p:cNvSpPr txBox="1">
            <a:spLocks noChangeArrowheads="1"/>
          </p:cNvSpPr>
          <p:nvPr/>
        </p:nvSpPr>
        <p:spPr bwMode="auto">
          <a:xfrm>
            <a:off x="3008376" y="5433187"/>
            <a:ext cx="5638800" cy="476250"/>
          </a:xfrm>
          <a:prstGeom prst="rect">
            <a:avLst/>
          </a:prstGeom>
          <a:solidFill>
            <a:schemeClr val="bg1"/>
          </a:solidFill>
          <a:ln w="19050">
            <a:solidFill>
              <a:schemeClr val="tx1"/>
            </a:solidFill>
            <a:miter lim="800000"/>
            <a:headEnd/>
            <a:tailEnd/>
          </a:ln>
        </p:spPr>
        <p:txBody>
          <a:bodyPr lIns="90000" tIns="46800" rIns="90000" bIns="46800">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eaLnBrk="1" hangingPunct="1">
              <a:spcBef>
                <a:spcPct val="50000"/>
              </a:spcBef>
            </a:pPr>
            <a:r>
              <a:rPr kumimoji="1" lang="en-US" altLang="ja-JP" sz="2400">
                <a:latin typeface="Impact" charset="0"/>
                <a:ea typeface="HGPSoeiKakugothicUB" charset="-128"/>
              </a:rPr>
              <a:t>           </a:t>
            </a:r>
            <a:r>
              <a:rPr kumimoji="1" lang="en-US" altLang="ja-JP" sz="2400">
                <a:solidFill>
                  <a:srgbClr val="0066FF"/>
                </a:solidFill>
                <a:latin typeface="Impact" charset="0"/>
                <a:ea typeface="HGPSoeiKakugothicUB" charset="-128"/>
              </a:rPr>
              <a:t>     </a:t>
            </a:r>
            <a:endParaRPr kumimoji="1" lang="en-US" altLang="ja-JP" sz="2400">
              <a:latin typeface="Impact" charset="0"/>
            </a:endParaRPr>
          </a:p>
        </p:txBody>
      </p:sp>
      <p:sp>
        <p:nvSpPr>
          <p:cNvPr id="204826" name="Line 26"/>
          <p:cNvSpPr>
            <a:spLocks noChangeShapeType="1"/>
          </p:cNvSpPr>
          <p:nvPr/>
        </p:nvSpPr>
        <p:spPr bwMode="auto">
          <a:xfrm>
            <a:off x="3389376" y="4004437"/>
            <a:ext cx="0" cy="20574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sp>
        <p:nvSpPr>
          <p:cNvPr id="204827" name="Line 27"/>
          <p:cNvSpPr>
            <a:spLocks noChangeShapeType="1"/>
          </p:cNvSpPr>
          <p:nvPr/>
        </p:nvSpPr>
        <p:spPr bwMode="auto">
          <a:xfrm>
            <a:off x="3998976" y="3928237"/>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sp>
        <p:nvSpPr>
          <p:cNvPr id="204828" name="Line 28"/>
          <p:cNvSpPr>
            <a:spLocks noChangeShapeType="1"/>
          </p:cNvSpPr>
          <p:nvPr/>
        </p:nvSpPr>
        <p:spPr bwMode="auto">
          <a:xfrm>
            <a:off x="4546664" y="3928237"/>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sp>
        <p:nvSpPr>
          <p:cNvPr id="204829" name="Line 29"/>
          <p:cNvSpPr>
            <a:spLocks noChangeShapeType="1"/>
          </p:cNvSpPr>
          <p:nvPr/>
        </p:nvSpPr>
        <p:spPr bwMode="auto">
          <a:xfrm>
            <a:off x="6970776" y="3928237"/>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sp>
        <p:nvSpPr>
          <p:cNvPr id="204830" name="Line 30"/>
          <p:cNvSpPr>
            <a:spLocks noChangeShapeType="1"/>
          </p:cNvSpPr>
          <p:nvPr/>
        </p:nvSpPr>
        <p:spPr bwMode="auto">
          <a:xfrm>
            <a:off x="8201089" y="3928237"/>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grpSp>
        <p:nvGrpSpPr>
          <p:cNvPr id="3" name="Group 31"/>
          <p:cNvGrpSpPr>
            <a:grpSpLocks/>
          </p:cNvGrpSpPr>
          <p:nvPr/>
        </p:nvGrpSpPr>
        <p:grpSpPr bwMode="auto">
          <a:xfrm>
            <a:off x="3465576" y="4995037"/>
            <a:ext cx="325438" cy="895350"/>
            <a:chOff x="2400" y="3216"/>
            <a:chExt cx="205" cy="564"/>
          </a:xfrm>
        </p:grpSpPr>
        <p:sp>
          <p:nvSpPr>
            <p:cNvPr id="150579" name="Text Box 32"/>
            <p:cNvSpPr txBox="1">
              <a:spLocks noChangeArrowheads="1"/>
            </p:cNvSpPr>
            <p:nvPr/>
          </p:nvSpPr>
          <p:spPr bwMode="auto">
            <a:xfrm>
              <a:off x="2400"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ja-JP" sz="2000" b="1"/>
                <a:t>0</a:t>
              </a:r>
            </a:p>
          </p:txBody>
        </p:sp>
        <p:sp>
          <p:nvSpPr>
            <p:cNvPr id="150580" name="Line 33"/>
            <p:cNvSpPr>
              <a:spLocks noChangeShapeType="1"/>
            </p:cNvSpPr>
            <p:nvPr/>
          </p:nvSpPr>
          <p:spPr bwMode="auto">
            <a:xfrm>
              <a:off x="2496"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p:grpSp>
        <p:nvGrpSpPr>
          <p:cNvPr id="4" name="Group 34"/>
          <p:cNvGrpSpPr>
            <a:grpSpLocks/>
          </p:cNvGrpSpPr>
          <p:nvPr/>
        </p:nvGrpSpPr>
        <p:grpSpPr bwMode="auto">
          <a:xfrm>
            <a:off x="4968940" y="4995037"/>
            <a:ext cx="325437" cy="895350"/>
            <a:chOff x="3059" y="3216"/>
            <a:chExt cx="205" cy="564"/>
          </a:xfrm>
        </p:grpSpPr>
        <p:sp>
          <p:nvSpPr>
            <p:cNvPr id="150577" name="Text Box 35"/>
            <p:cNvSpPr txBox="1">
              <a:spLocks noChangeArrowheads="1"/>
            </p:cNvSpPr>
            <p:nvPr/>
          </p:nvSpPr>
          <p:spPr bwMode="auto">
            <a:xfrm>
              <a:off x="3059"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ja-JP" sz="2000" b="1"/>
                <a:t>1</a:t>
              </a:r>
            </a:p>
          </p:txBody>
        </p:sp>
        <p:sp>
          <p:nvSpPr>
            <p:cNvPr id="150578" name="Line 36"/>
            <p:cNvSpPr>
              <a:spLocks noChangeShapeType="1"/>
            </p:cNvSpPr>
            <p:nvPr/>
          </p:nvSpPr>
          <p:spPr bwMode="auto">
            <a:xfrm>
              <a:off x="3168"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p:grpSp>
        <p:nvGrpSpPr>
          <p:cNvPr id="5" name="Group 37"/>
          <p:cNvGrpSpPr>
            <a:grpSpLocks/>
          </p:cNvGrpSpPr>
          <p:nvPr/>
        </p:nvGrpSpPr>
        <p:grpSpPr bwMode="auto">
          <a:xfrm>
            <a:off x="6111940" y="4995037"/>
            <a:ext cx="325437" cy="895350"/>
            <a:chOff x="3683" y="3216"/>
            <a:chExt cx="205" cy="564"/>
          </a:xfrm>
        </p:grpSpPr>
        <p:sp>
          <p:nvSpPr>
            <p:cNvPr id="150575" name="Text Box 38"/>
            <p:cNvSpPr txBox="1">
              <a:spLocks noChangeArrowheads="1"/>
            </p:cNvSpPr>
            <p:nvPr/>
          </p:nvSpPr>
          <p:spPr bwMode="auto">
            <a:xfrm>
              <a:off x="3683"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ja-JP" sz="2000" b="1"/>
                <a:t>1</a:t>
              </a:r>
            </a:p>
          </p:txBody>
        </p:sp>
        <p:sp>
          <p:nvSpPr>
            <p:cNvPr id="150576" name="Line 39"/>
            <p:cNvSpPr>
              <a:spLocks noChangeShapeType="1"/>
            </p:cNvSpPr>
            <p:nvPr/>
          </p:nvSpPr>
          <p:spPr bwMode="auto">
            <a:xfrm>
              <a:off x="3792"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p:grpSp>
        <p:nvGrpSpPr>
          <p:cNvPr id="6" name="Group 40"/>
          <p:cNvGrpSpPr>
            <a:grpSpLocks/>
          </p:cNvGrpSpPr>
          <p:nvPr/>
        </p:nvGrpSpPr>
        <p:grpSpPr bwMode="auto">
          <a:xfrm>
            <a:off x="7407340" y="4995037"/>
            <a:ext cx="325437" cy="895350"/>
            <a:chOff x="4464" y="3216"/>
            <a:chExt cx="205" cy="564"/>
          </a:xfrm>
        </p:grpSpPr>
        <p:sp>
          <p:nvSpPr>
            <p:cNvPr id="150573" name="Text Box 41"/>
            <p:cNvSpPr txBox="1">
              <a:spLocks noChangeArrowheads="1"/>
            </p:cNvSpPr>
            <p:nvPr/>
          </p:nvSpPr>
          <p:spPr bwMode="auto">
            <a:xfrm>
              <a:off x="4464"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ja-JP" sz="2000" b="1"/>
                <a:t>1</a:t>
              </a:r>
            </a:p>
          </p:txBody>
        </p:sp>
        <p:sp>
          <p:nvSpPr>
            <p:cNvPr id="150574" name="Line 42"/>
            <p:cNvSpPr>
              <a:spLocks noChangeShapeType="1"/>
            </p:cNvSpPr>
            <p:nvPr/>
          </p:nvSpPr>
          <p:spPr bwMode="auto">
            <a:xfrm>
              <a:off x="4560" y="3216"/>
              <a:ext cx="0" cy="28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76200">
                  <a:solidFill>
                    <a:srgbClr val="000000"/>
                  </a:solidFill>
                  <a:prstDash val="sysDot"/>
                  <a:round/>
                  <a:headEnd/>
                  <a:tailEnd type="triangle" w="med" len="sm"/>
                </a14:hiddenLine>
              </a:ext>
            </a:extLst>
          </p:spPr>
          <p:txBody>
            <a:bodyPr/>
            <a:lstStyle/>
            <a:p>
              <a:endParaRPr lang="en-US"/>
            </a:p>
          </p:txBody>
        </p:sp>
      </p:grpSp>
      <p:sp>
        <p:nvSpPr>
          <p:cNvPr id="204843" name="Text Box 43"/>
          <p:cNvSpPr txBox="1">
            <a:spLocks noChangeArrowheads="1"/>
          </p:cNvSpPr>
          <p:nvPr/>
        </p:nvSpPr>
        <p:spPr bwMode="auto">
          <a:xfrm>
            <a:off x="722376" y="5315712"/>
            <a:ext cx="2209800" cy="400110"/>
          </a:xfrm>
          <a:prstGeom prst="rect">
            <a:avLst/>
          </a:prstGeom>
          <a:solidFill>
            <a:schemeClr val="accent2">
              <a:lumMod val="60000"/>
              <a:lumOff val="40000"/>
            </a:schemeClr>
          </a:solidFill>
          <a:ln w="9525">
            <a:solidFill>
              <a:schemeClr val="accent2">
                <a:lumMod val="75000"/>
              </a:schemeClr>
            </a:solidFill>
            <a:miter lim="800000"/>
            <a:headEnd/>
            <a:tailEnd/>
          </a:ln>
          <a:effectLst>
            <a:softEdge rad="63500"/>
          </a:effectLst>
        </p:spPr>
        <p:txBody>
          <a:bodyPr>
            <a:spAutoFit/>
          </a:bodyPr>
          <a:lstStyle/>
          <a:p>
            <a:pPr algn="ctr" eaLnBrk="0" hangingPunct="0">
              <a:spcBef>
                <a:spcPct val="50000"/>
              </a:spcBef>
              <a:defRPr/>
            </a:pPr>
            <a:r>
              <a:rPr lang="en-US" altLang="ja-JP" sz="2000" b="1" dirty="0">
                <a:solidFill>
                  <a:schemeClr val="tx2"/>
                </a:solidFill>
                <a:ea typeface="ＭＳ Ｐゴシック" pitchFamily="34" charset="-128"/>
              </a:rPr>
              <a:t>Secret information</a:t>
            </a:r>
          </a:p>
        </p:txBody>
      </p:sp>
      <p:sp>
        <p:nvSpPr>
          <p:cNvPr id="204844" name="Lock"/>
          <p:cNvSpPr>
            <a:spLocks noEditPoints="1" noChangeArrowheads="1"/>
          </p:cNvSpPr>
          <p:nvPr/>
        </p:nvSpPr>
        <p:spPr bwMode="auto">
          <a:xfrm>
            <a:off x="6257990" y="2251837"/>
            <a:ext cx="788987" cy="990600"/>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744 w 21600"/>
              <a:gd name="T13" fmla="*/ 9904 h 21600"/>
              <a:gd name="T14" fmla="*/ 21134 w 21600"/>
              <a:gd name="T15" fmla="*/ 15335 h 21600"/>
            </a:gdLst>
            <a:ahLst/>
            <a:cxnLst>
              <a:cxn ang="T8">
                <a:pos x="T0" y="T1"/>
              </a:cxn>
              <a:cxn ang="T9">
                <a:pos x="T2" y="T3"/>
              </a:cxn>
              <a:cxn ang="T10">
                <a:pos x="T4" y="T5"/>
              </a:cxn>
              <a:cxn ang="T11">
                <a:pos x="T6" y="T7"/>
              </a:cxn>
            </a:cxnLst>
            <a:rect l="T12" t="T13" r="T14" b="T15"/>
            <a:pathLst>
              <a:path w="21600" h="21600" extrusionOk="0">
                <a:moveTo>
                  <a:pt x="93" y="9606"/>
                </a:moveTo>
                <a:lnTo>
                  <a:pt x="2048" y="9606"/>
                </a:lnTo>
                <a:lnTo>
                  <a:pt x="2048" y="4713"/>
                </a:lnTo>
                <a:lnTo>
                  <a:pt x="2420" y="3818"/>
                </a:lnTo>
                <a:lnTo>
                  <a:pt x="2979" y="3028"/>
                </a:lnTo>
                <a:lnTo>
                  <a:pt x="3537" y="2446"/>
                </a:lnTo>
                <a:lnTo>
                  <a:pt x="3956" y="1998"/>
                </a:lnTo>
                <a:lnTo>
                  <a:pt x="4492" y="1581"/>
                </a:lnTo>
                <a:lnTo>
                  <a:pt x="5143" y="1238"/>
                </a:lnTo>
                <a:lnTo>
                  <a:pt x="5912" y="880"/>
                </a:lnTo>
                <a:lnTo>
                  <a:pt x="6587" y="641"/>
                </a:lnTo>
                <a:lnTo>
                  <a:pt x="7518" y="372"/>
                </a:lnTo>
                <a:lnTo>
                  <a:pt x="8425" y="208"/>
                </a:lnTo>
                <a:lnTo>
                  <a:pt x="9496" y="59"/>
                </a:lnTo>
                <a:lnTo>
                  <a:pt x="10637" y="14"/>
                </a:lnTo>
                <a:lnTo>
                  <a:pt x="11614" y="59"/>
                </a:lnTo>
                <a:lnTo>
                  <a:pt x="12382" y="119"/>
                </a:lnTo>
                <a:lnTo>
                  <a:pt x="13034" y="253"/>
                </a:lnTo>
                <a:lnTo>
                  <a:pt x="13779" y="417"/>
                </a:lnTo>
                <a:lnTo>
                  <a:pt x="14500" y="611"/>
                </a:lnTo>
                <a:lnTo>
                  <a:pt x="14733" y="686"/>
                </a:lnTo>
                <a:lnTo>
                  <a:pt x="14989" y="790"/>
                </a:lnTo>
                <a:lnTo>
                  <a:pt x="15175" y="865"/>
                </a:lnTo>
                <a:lnTo>
                  <a:pt x="15385" y="954"/>
                </a:lnTo>
                <a:lnTo>
                  <a:pt x="15431" y="969"/>
                </a:lnTo>
                <a:lnTo>
                  <a:pt x="15594" y="1059"/>
                </a:lnTo>
                <a:lnTo>
                  <a:pt x="15757" y="1148"/>
                </a:lnTo>
                <a:lnTo>
                  <a:pt x="15920" y="1267"/>
                </a:lnTo>
                <a:lnTo>
                  <a:pt x="16106" y="1372"/>
                </a:lnTo>
                <a:lnTo>
                  <a:pt x="16665" y="1730"/>
                </a:lnTo>
                <a:lnTo>
                  <a:pt x="17014" y="1998"/>
                </a:lnTo>
                <a:lnTo>
                  <a:pt x="17480" y="2356"/>
                </a:lnTo>
                <a:lnTo>
                  <a:pt x="17852" y="2804"/>
                </a:lnTo>
                <a:lnTo>
                  <a:pt x="18178" y="3192"/>
                </a:lnTo>
                <a:lnTo>
                  <a:pt x="18527" y="3639"/>
                </a:lnTo>
                <a:lnTo>
                  <a:pt x="18806" y="4132"/>
                </a:lnTo>
                <a:lnTo>
                  <a:pt x="19086" y="4713"/>
                </a:lnTo>
                <a:lnTo>
                  <a:pt x="19272" y="5191"/>
                </a:lnTo>
                <a:lnTo>
                  <a:pt x="19295" y="9606"/>
                </a:lnTo>
                <a:lnTo>
                  <a:pt x="21600" y="9606"/>
                </a:lnTo>
                <a:lnTo>
                  <a:pt x="21600" y="16289"/>
                </a:lnTo>
                <a:lnTo>
                  <a:pt x="21413" y="17184"/>
                </a:lnTo>
                <a:lnTo>
                  <a:pt x="21041" y="17900"/>
                </a:lnTo>
                <a:lnTo>
                  <a:pt x="20668" y="18377"/>
                </a:lnTo>
                <a:lnTo>
                  <a:pt x="20343" y="18855"/>
                </a:lnTo>
                <a:lnTo>
                  <a:pt x="19924" y="19332"/>
                </a:lnTo>
                <a:lnTo>
                  <a:pt x="19388" y="19809"/>
                </a:lnTo>
                <a:lnTo>
                  <a:pt x="18806" y="20242"/>
                </a:lnTo>
                <a:lnTo>
                  <a:pt x="18062" y="20585"/>
                </a:lnTo>
                <a:lnTo>
                  <a:pt x="17270" y="20883"/>
                </a:lnTo>
                <a:lnTo>
                  <a:pt x="16525" y="21182"/>
                </a:lnTo>
                <a:lnTo>
                  <a:pt x="15548" y="21420"/>
                </a:lnTo>
                <a:lnTo>
                  <a:pt x="14803" y="21540"/>
                </a:lnTo>
                <a:lnTo>
                  <a:pt x="13662" y="21674"/>
                </a:lnTo>
                <a:lnTo>
                  <a:pt x="8379" y="21659"/>
                </a:lnTo>
                <a:lnTo>
                  <a:pt x="7168" y="21540"/>
                </a:lnTo>
                <a:lnTo>
                  <a:pt x="6098" y="21331"/>
                </a:lnTo>
                <a:lnTo>
                  <a:pt x="5050" y="21092"/>
                </a:lnTo>
                <a:lnTo>
                  <a:pt x="4003" y="20764"/>
                </a:lnTo>
                <a:lnTo>
                  <a:pt x="3258" y="20391"/>
                </a:lnTo>
                <a:lnTo>
                  <a:pt x="2769" y="20123"/>
                </a:lnTo>
                <a:lnTo>
                  <a:pt x="2281" y="19720"/>
                </a:lnTo>
                <a:lnTo>
                  <a:pt x="1862" y="19407"/>
                </a:lnTo>
                <a:lnTo>
                  <a:pt x="1489" y="19079"/>
                </a:lnTo>
                <a:lnTo>
                  <a:pt x="1070" y="18676"/>
                </a:lnTo>
                <a:lnTo>
                  <a:pt x="744" y="18258"/>
                </a:lnTo>
                <a:lnTo>
                  <a:pt x="325" y="17661"/>
                </a:lnTo>
                <a:lnTo>
                  <a:pt x="162" y="17035"/>
                </a:lnTo>
                <a:lnTo>
                  <a:pt x="93" y="16468"/>
                </a:lnTo>
                <a:lnTo>
                  <a:pt x="93" y="9606"/>
                </a:lnTo>
                <a:close/>
                <a:moveTo>
                  <a:pt x="6098" y="9591"/>
                </a:moveTo>
                <a:lnTo>
                  <a:pt x="6098" y="5220"/>
                </a:lnTo>
                <a:lnTo>
                  <a:pt x="6191" y="4907"/>
                </a:lnTo>
                <a:lnTo>
                  <a:pt x="6307" y="4639"/>
                </a:lnTo>
                <a:lnTo>
                  <a:pt x="6517" y="4370"/>
                </a:lnTo>
                <a:lnTo>
                  <a:pt x="6680" y="4087"/>
                </a:lnTo>
                <a:lnTo>
                  <a:pt x="6889" y="3878"/>
                </a:lnTo>
                <a:lnTo>
                  <a:pt x="7308" y="3520"/>
                </a:lnTo>
                <a:lnTo>
                  <a:pt x="7843" y="3281"/>
                </a:lnTo>
                <a:lnTo>
                  <a:pt x="8402" y="3013"/>
                </a:lnTo>
                <a:lnTo>
                  <a:pt x="9031" y="2834"/>
                </a:lnTo>
                <a:lnTo>
                  <a:pt x="9659" y="2700"/>
                </a:lnTo>
                <a:lnTo>
                  <a:pt x="10497" y="2625"/>
                </a:lnTo>
                <a:lnTo>
                  <a:pt x="11125" y="2655"/>
                </a:lnTo>
                <a:lnTo>
                  <a:pt x="11987" y="2789"/>
                </a:lnTo>
                <a:lnTo>
                  <a:pt x="12522" y="2893"/>
                </a:lnTo>
                <a:lnTo>
                  <a:pt x="13011" y="3028"/>
                </a:lnTo>
                <a:lnTo>
                  <a:pt x="13290" y="3192"/>
                </a:lnTo>
                <a:lnTo>
                  <a:pt x="13709" y="3371"/>
                </a:lnTo>
                <a:lnTo>
                  <a:pt x="13872" y="3505"/>
                </a:lnTo>
                <a:lnTo>
                  <a:pt x="14058" y="3639"/>
                </a:lnTo>
                <a:lnTo>
                  <a:pt x="14291" y="3788"/>
                </a:lnTo>
                <a:lnTo>
                  <a:pt x="14431" y="3953"/>
                </a:lnTo>
                <a:lnTo>
                  <a:pt x="14617" y="4102"/>
                </a:lnTo>
                <a:lnTo>
                  <a:pt x="14826" y="4311"/>
                </a:lnTo>
                <a:lnTo>
                  <a:pt x="14919" y="4534"/>
                </a:lnTo>
                <a:lnTo>
                  <a:pt x="15036" y="4773"/>
                </a:lnTo>
                <a:lnTo>
                  <a:pt x="15175" y="5027"/>
                </a:lnTo>
                <a:lnTo>
                  <a:pt x="15245" y="5220"/>
                </a:lnTo>
                <a:lnTo>
                  <a:pt x="15245" y="9591"/>
                </a:lnTo>
                <a:lnTo>
                  <a:pt x="6098" y="9591"/>
                </a:lnTo>
                <a:close/>
              </a:path>
              <a:path w="21600" h="21600" extrusionOk="0">
                <a:moveTo>
                  <a:pt x="93" y="9606"/>
                </a:moveTo>
                <a:lnTo>
                  <a:pt x="21600" y="9606"/>
                </a:lnTo>
                <a:close/>
              </a:path>
              <a:path w="21600" h="21600" extrusionOk="0">
                <a:moveTo>
                  <a:pt x="11684" y="17109"/>
                </a:moveTo>
                <a:lnTo>
                  <a:pt x="12266" y="19317"/>
                </a:lnTo>
                <a:lnTo>
                  <a:pt x="9659" y="19317"/>
                </a:lnTo>
                <a:lnTo>
                  <a:pt x="10287" y="17124"/>
                </a:lnTo>
                <a:lnTo>
                  <a:pt x="10008" y="16975"/>
                </a:lnTo>
                <a:lnTo>
                  <a:pt x="9799" y="16722"/>
                </a:lnTo>
                <a:lnTo>
                  <a:pt x="9752" y="16408"/>
                </a:lnTo>
                <a:lnTo>
                  <a:pt x="9822" y="16170"/>
                </a:lnTo>
                <a:lnTo>
                  <a:pt x="10008" y="16006"/>
                </a:lnTo>
                <a:lnTo>
                  <a:pt x="10148" y="15871"/>
                </a:lnTo>
                <a:lnTo>
                  <a:pt x="10381" y="15782"/>
                </a:lnTo>
                <a:lnTo>
                  <a:pt x="10660" y="15692"/>
                </a:lnTo>
                <a:lnTo>
                  <a:pt x="11009" y="15677"/>
                </a:lnTo>
                <a:lnTo>
                  <a:pt x="11288" y="15722"/>
                </a:lnTo>
                <a:lnTo>
                  <a:pt x="11614" y="15782"/>
                </a:lnTo>
                <a:lnTo>
                  <a:pt x="11893" y="15946"/>
                </a:lnTo>
                <a:lnTo>
                  <a:pt x="12033" y="16080"/>
                </a:lnTo>
                <a:lnTo>
                  <a:pt x="12173" y="16229"/>
                </a:lnTo>
                <a:lnTo>
                  <a:pt x="12196" y="16408"/>
                </a:lnTo>
                <a:lnTo>
                  <a:pt x="12103" y="16722"/>
                </a:lnTo>
                <a:lnTo>
                  <a:pt x="11987" y="16856"/>
                </a:lnTo>
                <a:lnTo>
                  <a:pt x="11847" y="16975"/>
                </a:lnTo>
                <a:lnTo>
                  <a:pt x="11684" y="17109"/>
                </a:lnTo>
              </a:path>
            </a:pathLst>
          </a:custGeom>
          <a:solidFill>
            <a:srgbClr val="C0C0C0"/>
          </a:solidFill>
          <a:ln w="38100">
            <a:solidFill>
              <a:srgbClr val="000000"/>
            </a:solidFill>
            <a:miter lim="800000"/>
            <a:headEnd/>
            <a:tailEnd/>
          </a:ln>
        </p:spPr>
        <p:txBody>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eaLnBrk="1" hangingPunct="1"/>
            <a:endParaRPr lang="en-US" altLang="en-US"/>
          </a:p>
        </p:txBody>
      </p:sp>
      <p:sp>
        <p:nvSpPr>
          <p:cNvPr id="204845" name="Line 45"/>
          <p:cNvSpPr>
            <a:spLocks noChangeShapeType="1"/>
          </p:cNvSpPr>
          <p:nvPr/>
        </p:nvSpPr>
        <p:spPr bwMode="auto">
          <a:xfrm>
            <a:off x="5792851" y="3928237"/>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grpSp>
        <p:nvGrpSpPr>
          <p:cNvPr id="7" name="Group 46"/>
          <p:cNvGrpSpPr>
            <a:grpSpLocks/>
          </p:cNvGrpSpPr>
          <p:nvPr/>
        </p:nvGrpSpPr>
        <p:grpSpPr bwMode="auto">
          <a:xfrm>
            <a:off x="4054540" y="4995037"/>
            <a:ext cx="325437" cy="895350"/>
            <a:chOff x="2400" y="3216"/>
            <a:chExt cx="205" cy="564"/>
          </a:xfrm>
        </p:grpSpPr>
        <p:sp>
          <p:nvSpPr>
            <p:cNvPr id="150571" name="Text Box 47"/>
            <p:cNvSpPr txBox="1">
              <a:spLocks noChangeArrowheads="1"/>
            </p:cNvSpPr>
            <p:nvPr/>
          </p:nvSpPr>
          <p:spPr bwMode="auto">
            <a:xfrm>
              <a:off x="2400"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ja-JP" sz="2000" b="1"/>
                <a:t>0</a:t>
              </a:r>
            </a:p>
          </p:txBody>
        </p:sp>
        <p:sp>
          <p:nvSpPr>
            <p:cNvPr id="150572" name="Line 48"/>
            <p:cNvSpPr>
              <a:spLocks noChangeShapeType="1"/>
            </p:cNvSpPr>
            <p:nvPr/>
          </p:nvSpPr>
          <p:spPr bwMode="auto">
            <a:xfrm>
              <a:off x="2496"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p:grpSp>
        <p:nvGrpSpPr>
          <p:cNvPr id="8" name="Group 37"/>
          <p:cNvGrpSpPr>
            <a:grpSpLocks/>
          </p:cNvGrpSpPr>
          <p:nvPr/>
        </p:nvGrpSpPr>
        <p:grpSpPr bwMode="auto">
          <a:xfrm>
            <a:off x="7407340" y="5010912"/>
            <a:ext cx="325437" cy="895350"/>
            <a:chOff x="3683" y="3216"/>
            <a:chExt cx="205" cy="564"/>
          </a:xfrm>
        </p:grpSpPr>
        <p:sp>
          <p:nvSpPr>
            <p:cNvPr id="150569" name="Text Box 38"/>
            <p:cNvSpPr txBox="1">
              <a:spLocks noChangeArrowheads="1"/>
            </p:cNvSpPr>
            <p:nvPr/>
          </p:nvSpPr>
          <p:spPr bwMode="auto">
            <a:xfrm>
              <a:off x="3683"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ja-JP" sz="2000" b="1"/>
                <a:t>1</a:t>
              </a:r>
            </a:p>
          </p:txBody>
        </p:sp>
        <p:sp>
          <p:nvSpPr>
            <p:cNvPr id="150570" name="Line 39"/>
            <p:cNvSpPr>
              <a:spLocks noChangeShapeType="1"/>
            </p:cNvSpPr>
            <p:nvPr/>
          </p:nvSpPr>
          <p:spPr bwMode="auto">
            <a:xfrm>
              <a:off x="3792"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mc:AlternateContent xmlns:mc="http://schemas.openxmlformats.org/markup-compatibility/2006">
        <mc:Choice xmlns:p14="http://schemas.microsoft.com/office/powerpoint/2010/main" Requires="p14">
          <p:contentPart p14:bwMode="auto" r:id="rId5">
            <p14:nvContentPartPr>
              <p14:cNvPr id="9" name="Ink 8"/>
              <p14:cNvContentPartPr/>
              <p14:nvPr/>
            </p14:nvContentPartPr>
            <p14:xfrm>
              <a:off x="720" y="943200"/>
              <a:ext cx="11131200" cy="4136040"/>
            </p14:xfrm>
          </p:contentPart>
        </mc:Choice>
        <mc:Fallback>
          <p:pic>
            <p:nvPicPr>
              <p:cNvPr id="9" name="Ink 8"/>
              <p:cNvPicPr/>
              <p:nvPr/>
            </p:nvPicPr>
            <p:blipFill>
              <a:blip r:embed="rId6"/>
              <a:stretch>
                <a:fillRect/>
              </a:stretch>
            </p:blipFill>
            <p:spPr>
              <a:xfrm>
                <a:off x="-12240" y="930240"/>
                <a:ext cx="11156400" cy="4160520"/>
              </a:xfrm>
              <a:prstGeom prst="rect">
                <a:avLst/>
              </a:prstGeom>
            </p:spPr>
          </p:pic>
        </mc:Fallback>
      </mc:AlternateContent>
    </p:spTree>
    <p:extLst>
      <p:ext uri="{BB962C8B-B14F-4D97-AF65-F5344CB8AC3E}">
        <p14:creationId xmlns:p14="http://schemas.microsoft.com/office/powerpoint/2010/main" val="15637048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4820"/>
                                        </p:tgtEl>
                                        <p:attrNameLst>
                                          <p:attrName>style.visibility</p:attrName>
                                        </p:attrNameLst>
                                      </p:cBhvr>
                                      <p:to>
                                        <p:strVal val="visible"/>
                                      </p:to>
                                    </p:set>
                                    <p:animEffect transition="in" filter="dissolve">
                                      <p:cBhvr>
                                        <p:cTn id="7" dur="500"/>
                                        <p:tgtEl>
                                          <p:spTgt spid="204820"/>
                                        </p:tgtEl>
                                      </p:cBhvr>
                                    </p:animEffect>
                                  </p:childTnLst>
                                </p:cTn>
                              </p:par>
                            </p:childTnLst>
                          </p:cTn>
                        </p:par>
                        <p:par>
                          <p:cTn id="8" fill="hold" nodeType="afterGroup">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204844"/>
                                        </p:tgtEl>
                                        <p:attrNameLst>
                                          <p:attrName>style.visibility</p:attrName>
                                        </p:attrNameLst>
                                      </p:cBhvr>
                                      <p:to>
                                        <p:strVal val="visible"/>
                                      </p:to>
                                    </p:set>
                                    <p:animEffect transition="in" filter="dissolve">
                                      <p:cBhvr>
                                        <p:cTn id="11" dur="500"/>
                                        <p:tgtEl>
                                          <p:spTgt spid="204844"/>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204815"/>
                                        </p:tgtEl>
                                        <p:attrNameLst>
                                          <p:attrName>style.visibility</p:attrName>
                                        </p:attrNameLst>
                                      </p:cBhvr>
                                      <p:to>
                                        <p:strVal val="visible"/>
                                      </p:to>
                                    </p:set>
                                    <p:animEffect transition="in" filter="wipe(left)">
                                      <p:cBhvr>
                                        <p:cTn id="16" dur="500"/>
                                        <p:tgtEl>
                                          <p:spTgt spid="204815"/>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204816"/>
                                        </p:tgtEl>
                                        <p:attrNameLst>
                                          <p:attrName>style.visibility</p:attrName>
                                        </p:attrNameLst>
                                      </p:cBhvr>
                                      <p:to>
                                        <p:strVal val="visible"/>
                                      </p:to>
                                    </p:set>
                                    <p:animEffect transition="in" filter="wipe(right)">
                                      <p:cBhvr>
                                        <p:cTn id="19" dur="500"/>
                                        <p:tgtEl>
                                          <p:spTgt spid="204816"/>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204819"/>
                                        </p:tgtEl>
                                        <p:attrNameLst>
                                          <p:attrName>style.visibility</p:attrName>
                                        </p:attrNameLst>
                                      </p:cBhvr>
                                      <p:to>
                                        <p:strVal val="visible"/>
                                      </p:to>
                                    </p:set>
                                    <p:animEffect transition="in" filter="wipe(left)">
                                      <p:cBhvr>
                                        <p:cTn id="24" dur="500"/>
                                        <p:tgtEl>
                                          <p:spTgt spid="204819"/>
                                        </p:tgtEl>
                                      </p:cBhvr>
                                    </p:animEffect>
                                  </p:childTnLst>
                                </p:cTn>
                              </p:par>
                            </p:childTnLst>
                          </p:cTn>
                        </p:par>
                        <p:par>
                          <p:cTn id="25" fill="hold" nodeType="afterGroup">
                            <p:stCondLst>
                              <p:cond delay="500"/>
                            </p:stCondLst>
                            <p:childTnLst>
                              <p:par>
                                <p:cTn id="26" presetID="22" presetClass="entr" presetSubtype="1"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wipe(up)">
                                      <p:cBhvr>
                                        <p:cTn id="28" dur="500"/>
                                        <p:tgtEl>
                                          <p:spTgt spid="2"/>
                                        </p:tgtEl>
                                      </p:cBhvr>
                                    </p:animEffect>
                                  </p:childTnLst>
                                </p:cTn>
                              </p:par>
                              <p:par>
                                <p:cTn id="29" presetID="9" presetClass="entr" presetSubtype="0" fill="hold" nodeType="withEffect">
                                  <p:stCondLst>
                                    <p:cond delay="0"/>
                                  </p:stCondLst>
                                  <p:childTnLst>
                                    <p:set>
                                      <p:cBhvr>
                                        <p:cTn id="30" dur="1" fill="hold">
                                          <p:stCondLst>
                                            <p:cond delay="0"/>
                                          </p:stCondLst>
                                        </p:cTn>
                                        <p:tgtEl>
                                          <p:spTgt spid="204803"/>
                                        </p:tgtEl>
                                        <p:attrNameLst>
                                          <p:attrName>style.visibility</p:attrName>
                                        </p:attrNameLst>
                                      </p:cBhvr>
                                      <p:to>
                                        <p:strVal val="visible"/>
                                      </p:to>
                                    </p:set>
                                    <p:animEffect transition="in" filter="dissolve">
                                      <p:cBhvr>
                                        <p:cTn id="31" dur="500"/>
                                        <p:tgtEl>
                                          <p:spTgt spid="204803"/>
                                        </p:tgtEl>
                                      </p:cBhvr>
                                    </p:animEffect>
                                  </p:childTnLst>
                                </p:cTn>
                              </p:par>
                              <p:par>
                                <p:cTn id="32" presetID="4" presetClass="entr" presetSubtype="32" fill="hold" nodeType="withEffect">
                                  <p:stCondLst>
                                    <p:cond delay="0"/>
                                  </p:stCondLst>
                                  <p:childTnLst>
                                    <p:set>
                                      <p:cBhvr>
                                        <p:cTn id="33" dur="1" fill="hold">
                                          <p:stCondLst>
                                            <p:cond delay="0"/>
                                          </p:stCondLst>
                                        </p:cTn>
                                        <p:tgtEl>
                                          <p:spTgt spid="204802"/>
                                        </p:tgtEl>
                                        <p:attrNameLst>
                                          <p:attrName>style.visibility</p:attrName>
                                        </p:attrNameLst>
                                      </p:cBhvr>
                                      <p:to>
                                        <p:strVal val="visible"/>
                                      </p:to>
                                    </p:set>
                                    <p:animEffect transition="in" filter="box(out)">
                                      <p:cBhvr>
                                        <p:cTn id="34" dur="500"/>
                                        <p:tgtEl>
                                          <p:spTgt spid="204802"/>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9" presetClass="entr" presetSubtype="0" fill="hold" nodeType="clickEffect">
                                  <p:stCondLst>
                                    <p:cond delay="0"/>
                                  </p:stCondLst>
                                  <p:childTnLst>
                                    <p:set>
                                      <p:cBhvr>
                                        <p:cTn id="38" dur="1" fill="hold">
                                          <p:stCondLst>
                                            <p:cond delay="0"/>
                                          </p:stCondLst>
                                        </p:cTn>
                                        <p:tgtEl>
                                          <p:spTgt spid="204843"/>
                                        </p:tgtEl>
                                        <p:attrNameLst>
                                          <p:attrName>style.visibility</p:attrName>
                                        </p:attrNameLst>
                                      </p:cBhvr>
                                      <p:to>
                                        <p:strVal val="visible"/>
                                      </p:to>
                                    </p:set>
                                    <p:animEffect transition="in" filter="dissolve">
                                      <p:cBhvr>
                                        <p:cTn id="39" dur="500"/>
                                        <p:tgtEl>
                                          <p:spTgt spid="204843"/>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204825"/>
                                        </p:tgtEl>
                                        <p:attrNameLst>
                                          <p:attrName>style.visibility</p:attrName>
                                        </p:attrNameLst>
                                      </p:cBhvr>
                                      <p:to>
                                        <p:strVal val="visible"/>
                                      </p:to>
                                    </p:set>
                                    <p:animEffect transition="in" filter="dissolve">
                                      <p:cBhvr>
                                        <p:cTn id="42" dur="500"/>
                                        <p:tgtEl>
                                          <p:spTgt spid="204825"/>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04826"/>
                                        </p:tgtEl>
                                        <p:attrNameLst>
                                          <p:attrName>style.visibility</p:attrName>
                                        </p:attrNameLst>
                                      </p:cBhvr>
                                      <p:to>
                                        <p:strVal val="visible"/>
                                      </p:to>
                                    </p:set>
                                    <p:animEffect transition="in" filter="dissolve">
                                      <p:cBhvr>
                                        <p:cTn id="45" dur="500"/>
                                        <p:tgtEl>
                                          <p:spTgt spid="204826"/>
                                        </p:tgtEl>
                                      </p:cBhvr>
                                    </p:animEffect>
                                  </p:childTnLst>
                                </p:cTn>
                              </p:par>
                            </p:childTnLst>
                          </p:cTn>
                        </p:par>
                        <p:par>
                          <p:cTn id="46" fill="hold" nodeType="afterGroup">
                            <p:stCondLst>
                              <p:cond delay="500"/>
                            </p:stCondLst>
                            <p:childTnLst>
                              <p:par>
                                <p:cTn id="47" presetID="22" presetClass="entr" presetSubtype="1" fill="hold" nodeType="afterEffect">
                                  <p:stCondLst>
                                    <p:cond delay="0"/>
                                  </p:stCondLst>
                                  <p:childTnLst>
                                    <p:set>
                                      <p:cBhvr>
                                        <p:cTn id="48" dur="1" fill="hold">
                                          <p:stCondLst>
                                            <p:cond delay="0"/>
                                          </p:stCondLst>
                                        </p:cTn>
                                        <p:tgtEl>
                                          <p:spTgt spid="3"/>
                                        </p:tgtEl>
                                        <p:attrNameLst>
                                          <p:attrName>style.visibility</p:attrName>
                                        </p:attrNameLst>
                                      </p:cBhvr>
                                      <p:to>
                                        <p:strVal val="visible"/>
                                      </p:to>
                                    </p:set>
                                    <p:animEffect transition="in" filter="wipe(up)">
                                      <p:cBhvr>
                                        <p:cTn id="49" dur="500"/>
                                        <p:tgtEl>
                                          <p:spTgt spid="3"/>
                                        </p:tgtEl>
                                      </p:cBhvr>
                                    </p:animEffect>
                                  </p:childTnLst>
                                </p:cTn>
                              </p:par>
                            </p:childTnLst>
                          </p:cTn>
                        </p:par>
                        <p:par>
                          <p:cTn id="50" fill="hold" nodeType="afterGroup">
                            <p:stCondLst>
                              <p:cond delay="1000"/>
                            </p:stCondLst>
                            <p:childTnLst>
                              <p:par>
                                <p:cTn id="51" presetID="9" presetClass="entr" presetSubtype="0" fill="hold" grpId="0" nodeType="afterEffect">
                                  <p:stCondLst>
                                    <p:cond delay="0"/>
                                  </p:stCondLst>
                                  <p:childTnLst>
                                    <p:set>
                                      <p:cBhvr>
                                        <p:cTn id="52" dur="1" fill="hold">
                                          <p:stCondLst>
                                            <p:cond delay="0"/>
                                          </p:stCondLst>
                                        </p:cTn>
                                        <p:tgtEl>
                                          <p:spTgt spid="204827"/>
                                        </p:tgtEl>
                                        <p:attrNameLst>
                                          <p:attrName>style.visibility</p:attrName>
                                        </p:attrNameLst>
                                      </p:cBhvr>
                                      <p:to>
                                        <p:strVal val="visible"/>
                                      </p:to>
                                    </p:set>
                                    <p:animEffect transition="in" filter="dissolve">
                                      <p:cBhvr>
                                        <p:cTn id="53" dur="500"/>
                                        <p:tgtEl>
                                          <p:spTgt spid="204827"/>
                                        </p:tgtEl>
                                      </p:cBhvr>
                                    </p:animEffect>
                                  </p:childTnLst>
                                </p:cTn>
                              </p:par>
                            </p:childTnLst>
                          </p:cTn>
                        </p:par>
                        <p:par>
                          <p:cTn id="54" fill="hold" nodeType="afterGroup">
                            <p:stCondLst>
                              <p:cond delay="1500"/>
                            </p:stCondLst>
                            <p:childTnLst>
                              <p:par>
                                <p:cTn id="55" presetID="22" presetClass="entr" presetSubtype="1"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wipe(up)">
                                      <p:cBhvr>
                                        <p:cTn id="57" dur="500"/>
                                        <p:tgtEl>
                                          <p:spTgt spid="7"/>
                                        </p:tgtEl>
                                      </p:cBhvr>
                                    </p:animEffect>
                                  </p:childTnLst>
                                </p:cTn>
                              </p:par>
                            </p:childTnLst>
                          </p:cTn>
                        </p:par>
                        <p:par>
                          <p:cTn id="58" fill="hold" nodeType="afterGroup">
                            <p:stCondLst>
                              <p:cond delay="2000"/>
                            </p:stCondLst>
                            <p:childTnLst>
                              <p:par>
                                <p:cTn id="59" presetID="9" presetClass="entr" presetSubtype="0" fill="hold" grpId="0" nodeType="afterEffect">
                                  <p:stCondLst>
                                    <p:cond delay="0"/>
                                  </p:stCondLst>
                                  <p:childTnLst>
                                    <p:set>
                                      <p:cBhvr>
                                        <p:cTn id="60" dur="1" fill="hold">
                                          <p:stCondLst>
                                            <p:cond delay="0"/>
                                          </p:stCondLst>
                                        </p:cTn>
                                        <p:tgtEl>
                                          <p:spTgt spid="204828"/>
                                        </p:tgtEl>
                                        <p:attrNameLst>
                                          <p:attrName>style.visibility</p:attrName>
                                        </p:attrNameLst>
                                      </p:cBhvr>
                                      <p:to>
                                        <p:strVal val="visible"/>
                                      </p:to>
                                    </p:set>
                                    <p:animEffect transition="in" filter="dissolve">
                                      <p:cBhvr>
                                        <p:cTn id="61" dur="500"/>
                                        <p:tgtEl>
                                          <p:spTgt spid="204828"/>
                                        </p:tgtEl>
                                      </p:cBhvr>
                                    </p:animEffect>
                                  </p:childTnLst>
                                </p:cTn>
                              </p:par>
                            </p:childTnLst>
                          </p:cTn>
                        </p:par>
                        <p:par>
                          <p:cTn id="62" fill="hold" nodeType="afterGroup">
                            <p:stCondLst>
                              <p:cond delay="2500"/>
                            </p:stCondLst>
                            <p:childTnLst>
                              <p:par>
                                <p:cTn id="63" presetID="22" presetClass="entr" presetSubtype="1" fill="hold" nodeType="afterEffect">
                                  <p:stCondLst>
                                    <p:cond delay="0"/>
                                  </p:stCondLst>
                                  <p:childTnLst>
                                    <p:set>
                                      <p:cBhvr>
                                        <p:cTn id="64" dur="1" fill="hold">
                                          <p:stCondLst>
                                            <p:cond delay="0"/>
                                          </p:stCondLst>
                                        </p:cTn>
                                        <p:tgtEl>
                                          <p:spTgt spid="4"/>
                                        </p:tgtEl>
                                        <p:attrNameLst>
                                          <p:attrName>style.visibility</p:attrName>
                                        </p:attrNameLst>
                                      </p:cBhvr>
                                      <p:to>
                                        <p:strVal val="visible"/>
                                      </p:to>
                                    </p:set>
                                    <p:animEffect transition="in" filter="wipe(up)">
                                      <p:cBhvr>
                                        <p:cTn id="65" dur="500"/>
                                        <p:tgtEl>
                                          <p:spTgt spid="4"/>
                                        </p:tgtEl>
                                      </p:cBhvr>
                                    </p:animEffect>
                                  </p:childTnLst>
                                </p:cTn>
                              </p:par>
                            </p:childTnLst>
                          </p:cTn>
                        </p:par>
                        <p:par>
                          <p:cTn id="66" fill="hold" nodeType="afterGroup">
                            <p:stCondLst>
                              <p:cond delay="3000"/>
                            </p:stCondLst>
                            <p:childTnLst>
                              <p:par>
                                <p:cTn id="67" presetID="9" presetClass="entr" presetSubtype="0" fill="hold" grpId="0" nodeType="afterEffect">
                                  <p:stCondLst>
                                    <p:cond delay="0"/>
                                  </p:stCondLst>
                                  <p:childTnLst>
                                    <p:set>
                                      <p:cBhvr>
                                        <p:cTn id="68" dur="1" fill="hold">
                                          <p:stCondLst>
                                            <p:cond delay="0"/>
                                          </p:stCondLst>
                                        </p:cTn>
                                        <p:tgtEl>
                                          <p:spTgt spid="204845"/>
                                        </p:tgtEl>
                                        <p:attrNameLst>
                                          <p:attrName>style.visibility</p:attrName>
                                        </p:attrNameLst>
                                      </p:cBhvr>
                                      <p:to>
                                        <p:strVal val="visible"/>
                                      </p:to>
                                    </p:set>
                                    <p:animEffect transition="in" filter="dissolve">
                                      <p:cBhvr>
                                        <p:cTn id="69" dur="500"/>
                                        <p:tgtEl>
                                          <p:spTgt spid="204845"/>
                                        </p:tgtEl>
                                      </p:cBhvr>
                                    </p:animEffect>
                                  </p:childTnLst>
                                </p:cTn>
                              </p:par>
                            </p:childTnLst>
                          </p:cTn>
                        </p:par>
                        <p:par>
                          <p:cTn id="70" fill="hold" nodeType="afterGroup">
                            <p:stCondLst>
                              <p:cond delay="3500"/>
                            </p:stCondLst>
                            <p:childTnLst>
                              <p:par>
                                <p:cTn id="71" presetID="22" presetClass="entr" presetSubtype="1" fill="hold" nodeType="afterEffect">
                                  <p:stCondLst>
                                    <p:cond delay="0"/>
                                  </p:stCondLst>
                                  <p:childTnLst>
                                    <p:set>
                                      <p:cBhvr>
                                        <p:cTn id="72" dur="1" fill="hold">
                                          <p:stCondLst>
                                            <p:cond delay="0"/>
                                          </p:stCondLst>
                                        </p:cTn>
                                        <p:tgtEl>
                                          <p:spTgt spid="5"/>
                                        </p:tgtEl>
                                        <p:attrNameLst>
                                          <p:attrName>style.visibility</p:attrName>
                                        </p:attrNameLst>
                                      </p:cBhvr>
                                      <p:to>
                                        <p:strVal val="visible"/>
                                      </p:to>
                                    </p:set>
                                    <p:animEffect transition="in" filter="wipe(up)">
                                      <p:cBhvr>
                                        <p:cTn id="73" dur="500"/>
                                        <p:tgtEl>
                                          <p:spTgt spid="5"/>
                                        </p:tgtEl>
                                      </p:cBhvr>
                                    </p:animEffect>
                                  </p:childTnLst>
                                </p:cTn>
                              </p:par>
                            </p:childTnLst>
                          </p:cTn>
                        </p:par>
                        <p:par>
                          <p:cTn id="74" fill="hold" nodeType="afterGroup">
                            <p:stCondLst>
                              <p:cond delay="4000"/>
                            </p:stCondLst>
                            <p:childTnLst>
                              <p:par>
                                <p:cTn id="75" presetID="9" presetClass="entr" presetSubtype="0" fill="hold" grpId="0" nodeType="afterEffect">
                                  <p:stCondLst>
                                    <p:cond delay="0"/>
                                  </p:stCondLst>
                                  <p:childTnLst>
                                    <p:set>
                                      <p:cBhvr>
                                        <p:cTn id="76" dur="1" fill="hold">
                                          <p:stCondLst>
                                            <p:cond delay="0"/>
                                          </p:stCondLst>
                                        </p:cTn>
                                        <p:tgtEl>
                                          <p:spTgt spid="204829"/>
                                        </p:tgtEl>
                                        <p:attrNameLst>
                                          <p:attrName>style.visibility</p:attrName>
                                        </p:attrNameLst>
                                      </p:cBhvr>
                                      <p:to>
                                        <p:strVal val="visible"/>
                                      </p:to>
                                    </p:set>
                                    <p:animEffect transition="in" filter="dissolve">
                                      <p:cBhvr>
                                        <p:cTn id="77" dur="500"/>
                                        <p:tgtEl>
                                          <p:spTgt spid="204829"/>
                                        </p:tgtEl>
                                      </p:cBhvr>
                                    </p:animEffect>
                                  </p:childTnLst>
                                </p:cTn>
                              </p:par>
                            </p:childTnLst>
                          </p:cTn>
                        </p:par>
                        <p:par>
                          <p:cTn id="78" fill="hold" nodeType="afterGroup">
                            <p:stCondLst>
                              <p:cond delay="4500"/>
                            </p:stCondLst>
                            <p:childTnLst>
                              <p:par>
                                <p:cTn id="79" presetID="22" presetClass="entr" presetSubtype="1" fill="hold" nodeType="afterEffect">
                                  <p:stCondLst>
                                    <p:cond delay="0"/>
                                  </p:stCondLst>
                                  <p:childTnLst>
                                    <p:set>
                                      <p:cBhvr>
                                        <p:cTn id="80" dur="1" fill="hold">
                                          <p:stCondLst>
                                            <p:cond delay="0"/>
                                          </p:stCondLst>
                                        </p:cTn>
                                        <p:tgtEl>
                                          <p:spTgt spid="6"/>
                                        </p:tgtEl>
                                        <p:attrNameLst>
                                          <p:attrName>style.visibility</p:attrName>
                                        </p:attrNameLst>
                                      </p:cBhvr>
                                      <p:to>
                                        <p:strVal val="visible"/>
                                      </p:to>
                                    </p:set>
                                    <p:animEffect transition="in" filter="wipe(up)">
                                      <p:cBhvr>
                                        <p:cTn id="81" dur="500"/>
                                        <p:tgtEl>
                                          <p:spTgt spid="6"/>
                                        </p:tgtEl>
                                      </p:cBhvr>
                                    </p:animEffect>
                                  </p:childTnLst>
                                </p:cTn>
                              </p:par>
                            </p:childTnLst>
                          </p:cTn>
                        </p:par>
                        <p:par>
                          <p:cTn id="82" fill="hold" nodeType="afterGroup">
                            <p:stCondLst>
                              <p:cond delay="5000"/>
                            </p:stCondLst>
                            <p:childTnLst>
                              <p:par>
                                <p:cTn id="83" presetID="9" presetClass="entr" presetSubtype="0" fill="hold" grpId="0" nodeType="afterEffect">
                                  <p:stCondLst>
                                    <p:cond delay="0"/>
                                  </p:stCondLst>
                                  <p:childTnLst>
                                    <p:set>
                                      <p:cBhvr>
                                        <p:cTn id="84" dur="1" fill="hold">
                                          <p:stCondLst>
                                            <p:cond delay="0"/>
                                          </p:stCondLst>
                                        </p:cTn>
                                        <p:tgtEl>
                                          <p:spTgt spid="204830"/>
                                        </p:tgtEl>
                                        <p:attrNameLst>
                                          <p:attrName>style.visibility</p:attrName>
                                        </p:attrNameLst>
                                      </p:cBhvr>
                                      <p:to>
                                        <p:strVal val="visible"/>
                                      </p:to>
                                    </p:set>
                                    <p:animEffect transition="in" filter="dissolve">
                                      <p:cBhvr>
                                        <p:cTn id="85" dur="500"/>
                                        <p:tgtEl>
                                          <p:spTgt spid="204830"/>
                                        </p:tgtEl>
                                      </p:cBhvr>
                                    </p:animEffect>
                                  </p:childTnLst>
                                </p:cTn>
                              </p:par>
                            </p:childTnLst>
                          </p:cTn>
                        </p:par>
                        <p:par>
                          <p:cTn id="86" fill="hold" nodeType="afterGroup">
                            <p:stCondLst>
                              <p:cond delay="5500"/>
                            </p:stCondLst>
                            <p:childTnLst>
                              <p:par>
                                <p:cTn id="87" presetID="22" presetClass="entr" presetSubtype="1" fill="hold" nodeType="afterEffect">
                                  <p:stCondLst>
                                    <p:cond delay="0"/>
                                  </p:stCondLst>
                                  <p:childTnLst>
                                    <p:set>
                                      <p:cBhvr>
                                        <p:cTn id="88" dur="1" fill="hold">
                                          <p:stCondLst>
                                            <p:cond delay="0"/>
                                          </p:stCondLst>
                                        </p:cTn>
                                        <p:tgtEl>
                                          <p:spTgt spid="8"/>
                                        </p:tgtEl>
                                        <p:attrNameLst>
                                          <p:attrName>style.visibility</p:attrName>
                                        </p:attrNameLst>
                                      </p:cBhvr>
                                      <p:to>
                                        <p:strVal val="visible"/>
                                      </p:to>
                                    </p:set>
                                    <p:animEffect transition="in" filter="wipe(up)">
                                      <p:cBhvr>
                                        <p:cTn id="8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15" grpId="0" animBg="1"/>
      <p:bldP spid="204816" grpId="0" animBg="1"/>
      <p:bldP spid="204819" grpId="0" animBg="1"/>
      <p:bldP spid="204820" grpId="0" animBg="1"/>
      <p:bldP spid="204825" grpId="0" animBg="1"/>
      <p:bldP spid="204826" grpId="0" animBg="1"/>
      <p:bldP spid="204827" grpId="0" animBg="1"/>
      <p:bldP spid="204828" grpId="0" animBg="1"/>
      <p:bldP spid="204829" grpId="0" animBg="1"/>
      <p:bldP spid="204830" grpId="0" animBg="1"/>
      <p:bldP spid="204844" grpId="0" animBg="1"/>
      <p:bldP spid="20484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476640" y="580680"/>
              <a:ext cx="11083680" cy="5302080"/>
            </p14:xfrm>
          </p:contentPart>
        </mc:Choice>
        <mc:Fallback>
          <p:pic>
            <p:nvPicPr>
              <p:cNvPr id="4" name="Ink 3"/>
              <p:cNvPicPr/>
              <p:nvPr/>
            </p:nvPicPr>
            <p:blipFill>
              <a:blip r:embed="rId3"/>
              <a:stretch>
                <a:fillRect/>
              </a:stretch>
            </p:blipFill>
            <p:spPr>
              <a:xfrm>
                <a:off x="464760" y="571320"/>
                <a:ext cx="11105280" cy="5323320"/>
              </a:xfrm>
              <a:prstGeom prst="rect">
                <a:avLst/>
              </a:prstGeom>
            </p:spPr>
          </p:pic>
        </mc:Fallback>
      </mc:AlternateContent>
    </p:spTree>
    <p:extLst>
      <p:ext uri="{BB962C8B-B14F-4D97-AF65-F5344CB8AC3E}">
        <p14:creationId xmlns:p14="http://schemas.microsoft.com/office/powerpoint/2010/main" val="15693897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713600" y="725040"/>
              <a:ext cx="7576920" cy="5259240"/>
            </p14:xfrm>
          </p:contentPart>
        </mc:Choice>
        <mc:Fallback>
          <p:pic>
            <p:nvPicPr>
              <p:cNvPr id="4" name="Ink 3"/>
              <p:cNvPicPr/>
              <p:nvPr/>
            </p:nvPicPr>
            <p:blipFill>
              <a:blip r:embed="rId3"/>
              <a:stretch>
                <a:fillRect/>
              </a:stretch>
            </p:blipFill>
            <p:spPr>
              <a:xfrm>
                <a:off x="1699200" y="714960"/>
                <a:ext cx="7605000" cy="528120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586440" y="487800"/>
              <a:ext cx="11176920" cy="4861440"/>
            </p14:xfrm>
          </p:contentPart>
        </mc:Choice>
        <mc:Fallback>
          <p:pic>
            <p:nvPicPr>
              <p:cNvPr id="5" name="Ink 4"/>
              <p:cNvPicPr/>
              <p:nvPr/>
            </p:nvPicPr>
            <p:blipFill>
              <a:blip r:embed="rId5"/>
              <a:stretch>
                <a:fillRect/>
              </a:stretch>
            </p:blipFill>
            <p:spPr>
              <a:xfrm>
                <a:off x="572400" y="473760"/>
                <a:ext cx="11205000" cy="4888440"/>
              </a:xfrm>
              <a:prstGeom prst="rect">
                <a:avLst/>
              </a:prstGeom>
            </p:spPr>
          </p:pic>
        </mc:Fallback>
      </mc:AlternateContent>
    </p:spTree>
    <p:extLst>
      <p:ext uri="{BB962C8B-B14F-4D97-AF65-F5344CB8AC3E}">
        <p14:creationId xmlns:p14="http://schemas.microsoft.com/office/powerpoint/2010/main" val="41236316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Freeform 2"/>
          <p:cNvSpPr>
            <a:spLocks/>
          </p:cNvSpPr>
          <p:nvPr/>
        </p:nvSpPr>
        <p:spPr bwMode="auto">
          <a:xfrm>
            <a:off x="661416" y="1103376"/>
            <a:ext cx="8305800" cy="4495800"/>
          </a:xfrm>
          <a:custGeom>
            <a:avLst/>
            <a:gdLst>
              <a:gd name="T0" fmla="*/ 200 w 5976"/>
              <a:gd name="T1" fmla="*/ 320 h 3000"/>
              <a:gd name="T2" fmla="*/ 248 w 5976"/>
              <a:gd name="T3" fmla="*/ 32 h 3000"/>
              <a:gd name="T4" fmla="*/ 1688 w 5976"/>
              <a:gd name="T5" fmla="*/ 128 h 3000"/>
              <a:gd name="T6" fmla="*/ 3128 w 5976"/>
              <a:gd name="T7" fmla="*/ 176 h 3000"/>
              <a:gd name="T8" fmla="*/ 3992 w 5976"/>
              <a:gd name="T9" fmla="*/ 512 h 3000"/>
              <a:gd name="T10" fmla="*/ 4808 w 5976"/>
              <a:gd name="T11" fmla="*/ 944 h 3000"/>
              <a:gd name="T12" fmla="*/ 5576 w 5976"/>
              <a:gd name="T13" fmla="*/ 1712 h 3000"/>
              <a:gd name="T14" fmla="*/ 5768 w 5976"/>
              <a:gd name="T15" fmla="*/ 2384 h 3000"/>
              <a:gd name="T16" fmla="*/ 5672 w 5976"/>
              <a:gd name="T17" fmla="*/ 2912 h 3000"/>
              <a:gd name="T18" fmla="*/ 3944 w 5976"/>
              <a:gd name="T19" fmla="*/ 2816 h 3000"/>
              <a:gd name="T20" fmla="*/ 3464 w 5976"/>
              <a:gd name="T21" fmla="*/ 1808 h 3000"/>
              <a:gd name="T22" fmla="*/ 3416 w 5976"/>
              <a:gd name="T23" fmla="*/ 1328 h 3000"/>
              <a:gd name="T24" fmla="*/ 2168 w 5976"/>
              <a:gd name="T25" fmla="*/ 1328 h 3000"/>
              <a:gd name="T26" fmla="*/ 1784 w 5976"/>
              <a:gd name="T27" fmla="*/ 1856 h 3000"/>
              <a:gd name="T28" fmla="*/ 296 w 5976"/>
              <a:gd name="T29" fmla="*/ 1424 h 3000"/>
              <a:gd name="T30" fmla="*/ 200 w 5976"/>
              <a:gd name="T31" fmla="*/ 320 h 300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976"/>
              <a:gd name="T49" fmla="*/ 0 h 3000"/>
              <a:gd name="T50" fmla="*/ 5976 w 5976"/>
              <a:gd name="T51" fmla="*/ 3000 h 300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976" h="3000">
                <a:moveTo>
                  <a:pt x="200" y="320"/>
                </a:moveTo>
                <a:cubicBezTo>
                  <a:pt x="192" y="88"/>
                  <a:pt x="0" y="64"/>
                  <a:pt x="248" y="32"/>
                </a:cubicBezTo>
                <a:cubicBezTo>
                  <a:pt x="496" y="0"/>
                  <a:pt x="1208" y="104"/>
                  <a:pt x="1688" y="128"/>
                </a:cubicBezTo>
                <a:cubicBezTo>
                  <a:pt x="2168" y="152"/>
                  <a:pt x="2744" y="112"/>
                  <a:pt x="3128" y="176"/>
                </a:cubicBezTo>
                <a:cubicBezTo>
                  <a:pt x="3512" y="240"/>
                  <a:pt x="3712" y="384"/>
                  <a:pt x="3992" y="512"/>
                </a:cubicBezTo>
                <a:cubicBezTo>
                  <a:pt x="4272" y="640"/>
                  <a:pt x="4544" y="744"/>
                  <a:pt x="4808" y="944"/>
                </a:cubicBezTo>
                <a:cubicBezTo>
                  <a:pt x="5072" y="1144"/>
                  <a:pt x="5416" y="1472"/>
                  <a:pt x="5576" y="1712"/>
                </a:cubicBezTo>
                <a:cubicBezTo>
                  <a:pt x="5736" y="1952"/>
                  <a:pt x="5752" y="2184"/>
                  <a:pt x="5768" y="2384"/>
                </a:cubicBezTo>
                <a:cubicBezTo>
                  <a:pt x="5784" y="2584"/>
                  <a:pt x="5976" y="2840"/>
                  <a:pt x="5672" y="2912"/>
                </a:cubicBezTo>
                <a:cubicBezTo>
                  <a:pt x="5368" y="2984"/>
                  <a:pt x="4312" y="3000"/>
                  <a:pt x="3944" y="2816"/>
                </a:cubicBezTo>
                <a:cubicBezTo>
                  <a:pt x="3576" y="2632"/>
                  <a:pt x="3552" y="2056"/>
                  <a:pt x="3464" y="1808"/>
                </a:cubicBezTo>
                <a:cubicBezTo>
                  <a:pt x="3376" y="1560"/>
                  <a:pt x="3632" y="1408"/>
                  <a:pt x="3416" y="1328"/>
                </a:cubicBezTo>
                <a:cubicBezTo>
                  <a:pt x="3200" y="1248"/>
                  <a:pt x="2440" y="1240"/>
                  <a:pt x="2168" y="1328"/>
                </a:cubicBezTo>
                <a:cubicBezTo>
                  <a:pt x="1896" y="1416"/>
                  <a:pt x="2096" y="1840"/>
                  <a:pt x="1784" y="1856"/>
                </a:cubicBezTo>
                <a:cubicBezTo>
                  <a:pt x="1472" y="1872"/>
                  <a:pt x="552" y="1680"/>
                  <a:pt x="296" y="1424"/>
                </a:cubicBezTo>
                <a:cubicBezTo>
                  <a:pt x="40" y="1168"/>
                  <a:pt x="208" y="552"/>
                  <a:pt x="200" y="320"/>
                </a:cubicBezTo>
                <a:close/>
              </a:path>
            </a:pathLst>
          </a:custGeom>
          <a:solidFill>
            <a:schemeClr val="tx2">
              <a:lumMod val="20000"/>
              <a:lumOff val="80000"/>
            </a:schemeClr>
          </a:solidFill>
          <a:ln w="9525">
            <a:noFill/>
            <a:round/>
            <a:headEnd/>
            <a:tailEnd/>
          </a:ln>
        </p:spPr>
        <p:txBody>
          <a:bodyPr wrap="none" anchor="ctr"/>
          <a:lstStyle/>
          <a:p>
            <a:pPr>
              <a:defRPr/>
            </a:pPr>
            <a:endParaRPr lang="en-US">
              <a:ea typeface="ＭＳ Ｐゴシック" pitchFamily="34" charset="-128"/>
            </a:endParaRPr>
          </a:p>
        </p:txBody>
      </p:sp>
      <p:sp>
        <p:nvSpPr>
          <p:cNvPr id="24579" name="Rectangle 3"/>
          <p:cNvSpPr>
            <a:spLocks noChangeArrowheads="1"/>
          </p:cNvSpPr>
          <p:nvPr/>
        </p:nvSpPr>
        <p:spPr bwMode="auto">
          <a:xfrm>
            <a:off x="1347216" y="462026"/>
            <a:ext cx="7772400" cy="685800"/>
          </a:xfrm>
          <a:prstGeom prst="rect">
            <a:avLst/>
          </a:prstGeom>
          <a:noFill/>
          <a:ln w="9525">
            <a:noFill/>
            <a:miter lim="800000"/>
            <a:headEnd/>
            <a:tailEnd/>
          </a:ln>
        </p:spPr>
        <p:txBody>
          <a:bodyPr/>
          <a:lstStyle/>
          <a:p>
            <a:pPr algn="ctr" eaLnBrk="0" hangingPunct="0">
              <a:defRPr/>
            </a:pPr>
            <a:r>
              <a:rPr lang="en-US" sz="3200" dirty="0">
                <a:solidFill>
                  <a:schemeClr val="tx2"/>
                </a:solidFill>
                <a:effectLst>
                  <a:outerShdw blurRad="38100" dist="38100" dir="2700000" algn="tl">
                    <a:srgbClr val="000000">
                      <a:alpha val="43137"/>
                    </a:srgbClr>
                  </a:outerShdw>
                </a:effectLst>
                <a:latin typeface="Trebuchet MS" pitchFamily="34" charset="0"/>
                <a:ea typeface="ＭＳ Ｐゴシック" pitchFamily="34" charset="-128"/>
              </a:rPr>
              <a:t>Side Channel Sources</a:t>
            </a:r>
          </a:p>
        </p:txBody>
      </p:sp>
      <p:grpSp>
        <p:nvGrpSpPr>
          <p:cNvPr id="149508" name="Group 4"/>
          <p:cNvGrpSpPr>
            <a:grpSpLocks/>
          </p:cNvGrpSpPr>
          <p:nvPr/>
        </p:nvGrpSpPr>
        <p:grpSpPr bwMode="auto">
          <a:xfrm>
            <a:off x="2718816" y="3379851"/>
            <a:ext cx="3284538" cy="2070100"/>
            <a:chOff x="1776" y="960"/>
            <a:chExt cx="2069" cy="1304"/>
          </a:xfrm>
        </p:grpSpPr>
        <p:grpSp>
          <p:nvGrpSpPr>
            <p:cNvPr id="149534" name="Group 5"/>
            <p:cNvGrpSpPr>
              <a:grpSpLocks/>
            </p:cNvGrpSpPr>
            <p:nvPr/>
          </p:nvGrpSpPr>
          <p:grpSpPr bwMode="auto">
            <a:xfrm>
              <a:off x="2256" y="960"/>
              <a:ext cx="1104" cy="1008"/>
              <a:chOff x="1152" y="1152"/>
              <a:chExt cx="1104" cy="1008"/>
            </a:xfrm>
          </p:grpSpPr>
          <p:sp>
            <p:nvSpPr>
              <p:cNvPr id="20520" name="Rectangle 6"/>
              <p:cNvSpPr>
                <a:spLocks noChangeArrowheads="1"/>
              </p:cNvSpPr>
              <p:nvPr/>
            </p:nvSpPr>
            <p:spPr bwMode="auto">
              <a:xfrm>
                <a:off x="1152" y="1152"/>
                <a:ext cx="1104" cy="1008"/>
              </a:xfrm>
              <a:prstGeom prst="rect">
                <a:avLst/>
              </a:prstGeom>
              <a:solidFill>
                <a:schemeClr val="accent2">
                  <a:lumMod val="60000"/>
                  <a:lumOff val="40000"/>
                </a:schemeClr>
              </a:solidFill>
              <a:ln w="9525">
                <a:noFill/>
                <a:miter lim="800000"/>
                <a:headEnd/>
                <a:tailEnd/>
              </a:ln>
              <a:effectLst>
                <a:glow rad="63500">
                  <a:schemeClr val="accent5">
                    <a:satMod val="175000"/>
                    <a:alpha val="40000"/>
                  </a:schemeClr>
                </a:glow>
              </a:effectLst>
            </p:spPr>
            <p:txBody>
              <a:bodyPr wrap="none" anchor="ctr"/>
              <a:lstStyle/>
              <a:p>
                <a:pPr>
                  <a:defRPr/>
                </a:pPr>
                <a:endParaRPr lang="en-US">
                  <a:ea typeface="ＭＳ Ｐゴシック" pitchFamily="34" charset="-128"/>
                </a:endParaRPr>
              </a:p>
            </p:txBody>
          </p:sp>
          <p:sp>
            <p:nvSpPr>
              <p:cNvPr id="24619" name="Rectangle 7"/>
              <p:cNvSpPr>
                <a:spLocks noChangeArrowheads="1"/>
              </p:cNvSpPr>
              <p:nvPr/>
            </p:nvSpPr>
            <p:spPr bwMode="auto">
              <a:xfrm>
                <a:off x="1392" y="1440"/>
                <a:ext cx="624" cy="336"/>
              </a:xfrm>
              <a:prstGeom prst="rect">
                <a:avLst/>
              </a:prstGeom>
              <a:solidFill>
                <a:schemeClr val="bg2">
                  <a:lumMod val="25000"/>
                </a:schemeClr>
              </a:solidFill>
              <a:ln w="9525">
                <a:noFill/>
                <a:miter lim="800000"/>
                <a:headEnd/>
                <a:tailEnd/>
              </a:ln>
            </p:spPr>
            <p:txBody>
              <a:bodyPr wrap="none" anchor="ctr"/>
              <a:lstStyle/>
              <a:p>
                <a:pPr algn="ctr" eaLnBrk="0" hangingPunct="0">
                  <a:defRPr/>
                </a:pPr>
                <a:r>
                  <a:rPr lang="en-US" sz="2400" b="1" dirty="0">
                    <a:solidFill>
                      <a:srgbClr val="CC0000"/>
                    </a:solidFill>
                    <a:latin typeface="Trebuchet MS" pitchFamily="34" charset="0"/>
                    <a:ea typeface="ＭＳ Ｐゴシック" pitchFamily="34" charset="-128"/>
                  </a:rPr>
                  <a:t>E/D</a:t>
                </a:r>
                <a:endParaRPr lang="en-US" sz="2400" dirty="0">
                  <a:latin typeface="Trebuchet MS" pitchFamily="34" charset="0"/>
                  <a:ea typeface="ＭＳ Ｐゴシック" pitchFamily="34" charset="-128"/>
                </a:endParaRPr>
              </a:p>
            </p:txBody>
          </p:sp>
          <p:sp>
            <p:nvSpPr>
              <p:cNvPr id="149542" name="Line 8"/>
              <p:cNvSpPr>
                <a:spLocks noChangeShapeType="1"/>
              </p:cNvSpPr>
              <p:nvPr/>
            </p:nvSpPr>
            <p:spPr bwMode="auto">
              <a:xfrm flipV="1">
                <a:off x="1680" y="1776"/>
                <a:ext cx="0" cy="288"/>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9543" name="Text Box 9"/>
              <p:cNvSpPr txBox="1">
                <a:spLocks noChangeArrowheads="1"/>
              </p:cNvSpPr>
              <p:nvPr/>
            </p:nvSpPr>
            <p:spPr bwMode="auto">
              <a:xfrm>
                <a:off x="1680" y="1816"/>
                <a:ext cx="23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sz="2400" b="1">
                    <a:solidFill>
                      <a:srgbClr val="3366CC"/>
                    </a:solidFill>
                    <a:latin typeface="Trebuchet MS" charset="0"/>
                  </a:rPr>
                  <a:t>K</a:t>
                </a:r>
                <a:endParaRPr lang="en-US" altLang="en-US" sz="2400">
                  <a:solidFill>
                    <a:schemeClr val="hlink"/>
                  </a:solidFill>
                  <a:latin typeface="Trebuchet MS" charset="0"/>
                </a:endParaRPr>
              </a:p>
            </p:txBody>
          </p:sp>
        </p:grpSp>
        <p:sp>
          <p:nvSpPr>
            <p:cNvPr id="149535" name="Line 10"/>
            <p:cNvSpPr>
              <a:spLocks noChangeShapeType="1"/>
            </p:cNvSpPr>
            <p:nvPr/>
          </p:nvSpPr>
          <p:spPr bwMode="auto">
            <a:xfrm flipV="1">
              <a:off x="1776" y="1440"/>
              <a:ext cx="720"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9536" name="Line 11"/>
            <p:cNvSpPr>
              <a:spLocks noChangeShapeType="1"/>
            </p:cNvSpPr>
            <p:nvPr/>
          </p:nvSpPr>
          <p:spPr bwMode="auto">
            <a:xfrm flipV="1">
              <a:off x="3120" y="1440"/>
              <a:ext cx="720" cy="0"/>
            </a:xfrm>
            <a:prstGeom prst="line">
              <a:avLst/>
            </a:prstGeom>
            <a:noFill/>
            <a:ln w="2857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49537" name="Text Box 12"/>
            <p:cNvSpPr txBox="1">
              <a:spLocks noChangeArrowheads="1"/>
            </p:cNvSpPr>
            <p:nvPr/>
          </p:nvSpPr>
          <p:spPr bwMode="auto">
            <a:xfrm>
              <a:off x="2064" y="1976"/>
              <a:ext cx="1781"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sz="2400" b="1">
                  <a:solidFill>
                    <a:schemeClr val="hlink"/>
                  </a:solidFill>
                  <a:latin typeface="Trebuchet MS" charset="0"/>
                </a:rPr>
                <a:t>Real World System</a:t>
              </a:r>
            </a:p>
          </p:txBody>
        </p:sp>
      </p:grpSp>
      <p:grpSp>
        <p:nvGrpSpPr>
          <p:cNvPr id="4" name="Group 13"/>
          <p:cNvGrpSpPr>
            <a:grpSpLocks/>
          </p:cNvGrpSpPr>
          <p:nvPr/>
        </p:nvGrpSpPr>
        <p:grpSpPr bwMode="auto">
          <a:xfrm>
            <a:off x="737617" y="1255776"/>
            <a:ext cx="3565525" cy="2292350"/>
            <a:chOff x="276" y="716"/>
            <a:chExt cx="2246" cy="1444"/>
          </a:xfrm>
        </p:grpSpPr>
        <p:sp>
          <p:nvSpPr>
            <p:cNvPr id="149532" name="Text Box 14"/>
            <p:cNvSpPr txBox="1">
              <a:spLocks noChangeArrowheads="1"/>
            </p:cNvSpPr>
            <p:nvPr/>
          </p:nvSpPr>
          <p:spPr bwMode="auto">
            <a:xfrm>
              <a:off x="276" y="716"/>
              <a:ext cx="2246"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sz="2000">
                  <a:solidFill>
                    <a:srgbClr val="FF3300"/>
                  </a:solidFill>
                  <a:latin typeface="Trebuchet MS" charset="0"/>
                </a:rPr>
                <a:t>Threat Model &amp; Security Goal</a:t>
              </a:r>
              <a:endParaRPr lang="en-US" altLang="en-US" sz="2000">
                <a:solidFill>
                  <a:srgbClr val="FFCC99"/>
                </a:solidFill>
                <a:latin typeface="Trebuchet MS" charset="0"/>
              </a:endParaRPr>
            </a:p>
          </p:txBody>
        </p:sp>
        <p:sp>
          <p:nvSpPr>
            <p:cNvPr id="20515" name="Line 15"/>
            <p:cNvSpPr>
              <a:spLocks noChangeShapeType="1"/>
            </p:cNvSpPr>
            <p:nvPr/>
          </p:nvSpPr>
          <p:spPr bwMode="auto">
            <a:xfrm>
              <a:off x="1584" y="960"/>
              <a:ext cx="720" cy="1200"/>
            </a:xfrm>
            <a:prstGeom prst="line">
              <a:avLst/>
            </a:prstGeom>
            <a:noFill/>
            <a:ln w="28575">
              <a:solidFill>
                <a:schemeClr val="accent1">
                  <a:lumMod val="75000"/>
                </a:schemeClr>
              </a:solidFill>
              <a:round/>
              <a:headEnd/>
              <a:tailEnd type="triangle" w="med" len="med"/>
            </a:ln>
          </p:spPr>
          <p:txBody>
            <a:bodyPr wrap="none" anchor="ctr"/>
            <a:lstStyle/>
            <a:p>
              <a:pPr>
                <a:defRPr/>
              </a:pPr>
              <a:endParaRPr lang="en-IN">
                <a:ea typeface="ＭＳ Ｐゴシック" pitchFamily="34" charset="-128"/>
              </a:endParaRPr>
            </a:p>
          </p:txBody>
        </p:sp>
      </p:grpSp>
      <p:grpSp>
        <p:nvGrpSpPr>
          <p:cNvPr id="5" name="Group 16"/>
          <p:cNvGrpSpPr>
            <a:grpSpLocks/>
          </p:cNvGrpSpPr>
          <p:nvPr/>
        </p:nvGrpSpPr>
        <p:grpSpPr bwMode="auto">
          <a:xfrm>
            <a:off x="4623817" y="2170176"/>
            <a:ext cx="1235075" cy="1371600"/>
            <a:chOff x="2736" y="1244"/>
            <a:chExt cx="778" cy="864"/>
          </a:xfrm>
        </p:grpSpPr>
        <p:sp>
          <p:nvSpPr>
            <p:cNvPr id="149530" name="Text Box 17"/>
            <p:cNvSpPr txBox="1">
              <a:spLocks noChangeArrowheads="1"/>
            </p:cNvSpPr>
            <p:nvPr/>
          </p:nvSpPr>
          <p:spPr bwMode="auto">
            <a:xfrm>
              <a:off x="2736" y="1244"/>
              <a:ext cx="77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sz="2000">
                  <a:solidFill>
                    <a:srgbClr val="FF3300"/>
                  </a:solidFill>
                  <a:latin typeface="Trebuchet MS" charset="0"/>
                </a:rPr>
                <a:t>Protocols</a:t>
              </a:r>
              <a:endParaRPr lang="en-US" altLang="en-US" sz="2000">
                <a:solidFill>
                  <a:srgbClr val="FFCC99"/>
                </a:solidFill>
                <a:latin typeface="Trebuchet MS" charset="0"/>
              </a:endParaRPr>
            </a:p>
          </p:txBody>
        </p:sp>
        <p:sp>
          <p:nvSpPr>
            <p:cNvPr id="20513" name="Line 18"/>
            <p:cNvSpPr>
              <a:spLocks noChangeShapeType="1"/>
            </p:cNvSpPr>
            <p:nvPr/>
          </p:nvSpPr>
          <p:spPr bwMode="auto">
            <a:xfrm flipH="1">
              <a:off x="2784" y="1488"/>
              <a:ext cx="240" cy="620"/>
            </a:xfrm>
            <a:prstGeom prst="line">
              <a:avLst/>
            </a:prstGeom>
            <a:noFill/>
            <a:ln w="28575">
              <a:solidFill>
                <a:schemeClr val="accent1">
                  <a:lumMod val="75000"/>
                </a:schemeClr>
              </a:solidFill>
              <a:round/>
              <a:headEnd/>
              <a:tailEnd type="triangle" w="med" len="med"/>
            </a:ln>
          </p:spPr>
          <p:txBody>
            <a:bodyPr wrap="none" anchor="ctr"/>
            <a:lstStyle/>
            <a:p>
              <a:pPr>
                <a:defRPr/>
              </a:pPr>
              <a:endParaRPr lang="en-IN">
                <a:ea typeface="ＭＳ Ｐゴシック" pitchFamily="34" charset="-128"/>
              </a:endParaRPr>
            </a:p>
          </p:txBody>
        </p:sp>
      </p:grpSp>
      <p:grpSp>
        <p:nvGrpSpPr>
          <p:cNvPr id="6" name="Group 19"/>
          <p:cNvGrpSpPr>
            <a:grpSpLocks/>
          </p:cNvGrpSpPr>
          <p:nvPr/>
        </p:nvGrpSpPr>
        <p:grpSpPr bwMode="auto">
          <a:xfrm>
            <a:off x="5081016" y="2916302"/>
            <a:ext cx="2319338" cy="1006475"/>
            <a:chOff x="3024" y="1724"/>
            <a:chExt cx="1461" cy="634"/>
          </a:xfrm>
        </p:grpSpPr>
        <p:sp>
          <p:nvSpPr>
            <p:cNvPr id="149528" name="Text Box 20"/>
            <p:cNvSpPr txBox="1">
              <a:spLocks noChangeArrowheads="1"/>
            </p:cNvSpPr>
            <p:nvPr/>
          </p:nvSpPr>
          <p:spPr bwMode="auto">
            <a:xfrm>
              <a:off x="3670" y="1724"/>
              <a:ext cx="815"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sz="2000">
                  <a:solidFill>
                    <a:srgbClr val="FF3300"/>
                  </a:solidFill>
                  <a:latin typeface="Trebuchet MS" charset="0"/>
                </a:rPr>
                <a:t>Hardware</a:t>
              </a:r>
              <a:endParaRPr lang="en-US" altLang="en-US" sz="2000">
                <a:solidFill>
                  <a:srgbClr val="FFCC99"/>
                </a:solidFill>
                <a:latin typeface="Trebuchet MS" charset="0"/>
              </a:endParaRPr>
            </a:p>
          </p:txBody>
        </p:sp>
        <p:sp>
          <p:nvSpPr>
            <p:cNvPr id="20511" name="Line 21"/>
            <p:cNvSpPr>
              <a:spLocks noChangeShapeType="1"/>
            </p:cNvSpPr>
            <p:nvPr/>
          </p:nvSpPr>
          <p:spPr bwMode="auto">
            <a:xfrm flipH="1">
              <a:off x="3024" y="1920"/>
              <a:ext cx="672" cy="438"/>
            </a:xfrm>
            <a:prstGeom prst="line">
              <a:avLst/>
            </a:prstGeom>
            <a:noFill/>
            <a:ln w="28575">
              <a:solidFill>
                <a:schemeClr val="accent1">
                  <a:lumMod val="75000"/>
                </a:schemeClr>
              </a:solidFill>
              <a:round/>
              <a:headEnd/>
              <a:tailEnd type="triangle" w="med" len="med"/>
            </a:ln>
          </p:spPr>
          <p:txBody>
            <a:bodyPr wrap="none" anchor="ctr"/>
            <a:lstStyle/>
            <a:p>
              <a:pPr>
                <a:defRPr/>
              </a:pPr>
              <a:endParaRPr lang="en-IN">
                <a:ea typeface="ＭＳ Ｐゴシック" pitchFamily="34" charset="-128"/>
              </a:endParaRPr>
            </a:p>
          </p:txBody>
        </p:sp>
      </p:grpSp>
      <p:grpSp>
        <p:nvGrpSpPr>
          <p:cNvPr id="7" name="Group 22"/>
          <p:cNvGrpSpPr>
            <a:grpSpLocks/>
          </p:cNvGrpSpPr>
          <p:nvPr/>
        </p:nvGrpSpPr>
        <p:grpSpPr bwMode="auto">
          <a:xfrm>
            <a:off x="1386904" y="2916302"/>
            <a:ext cx="2474912" cy="1006475"/>
            <a:chOff x="542" y="1628"/>
            <a:chExt cx="1569" cy="634"/>
          </a:xfrm>
        </p:grpSpPr>
        <p:sp>
          <p:nvSpPr>
            <p:cNvPr id="20508" name="Line 23"/>
            <p:cNvSpPr>
              <a:spLocks noChangeShapeType="1"/>
            </p:cNvSpPr>
            <p:nvPr/>
          </p:nvSpPr>
          <p:spPr bwMode="auto">
            <a:xfrm>
              <a:off x="1200" y="1872"/>
              <a:ext cx="911" cy="390"/>
            </a:xfrm>
            <a:prstGeom prst="line">
              <a:avLst/>
            </a:prstGeom>
            <a:noFill/>
            <a:ln w="28575">
              <a:solidFill>
                <a:schemeClr val="accent1">
                  <a:lumMod val="75000"/>
                </a:schemeClr>
              </a:solidFill>
              <a:round/>
              <a:headEnd/>
              <a:tailEnd type="triangle" w="med" len="med"/>
            </a:ln>
          </p:spPr>
          <p:txBody>
            <a:bodyPr wrap="none" anchor="ctr"/>
            <a:lstStyle/>
            <a:p>
              <a:pPr>
                <a:defRPr/>
              </a:pPr>
              <a:endParaRPr lang="en-IN">
                <a:ea typeface="ＭＳ Ｐゴシック" pitchFamily="34" charset="-128"/>
              </a:endParaRPr>
            </a:p>
          </p:txBody>
        </p:sp>
        <p:sp>
          <p:nvSpPr>
            <p:cNvPr id="149527" name="Text Box 24"/>
            <p:cNvSpPr txBox="1">
              <a:spLocks noChangeArrowheads="1"/>
            </p:cNvSpPr>
            <p:nvPr/>
          </p:nvSpPr>
          <p:spPr bwMode="auto">
            <a:xfrm>
              <a:off x="542" y="1628"/>
              <a:ext cx="993"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sz="2000">
                  <a:solidFill>
                    <a:srgbClr val="FF3300"/>
                  </a:solidFill>
                  <a:latin typeface="Trebuchet MS" charset="0"/>
                </a:rPr>
                <a:t>Human User</a:t>
              </a:r>
              <a:endParaRPr lang="en-US" altLang="en-US" sz="2000">
                <a:solidFill>
                  <a:srgbClr val="FFCC99"/>
                </a:solidFill>
                <a:latin typeface="Trebuchet MS" charset="0"/>
              </a:endParaRPr>
            </a:p>
          </p:txBody>
        </p:sp>
      </p:grpSp>
      <p:grpSp>
        <p:nvGrpSpPr>
          <p:cNvPr id="8" name="Group 25"/>
          <p:cNvGrpSpPr>
            <a:grpSpLocks/>
          </p:cNvGrpSpPr>
          <p:nvPr/>
        </p:nvGrpSpPr>
        <p:grpSpPr bwMode="auto">
          <a:xfrm>
            <a:off x="4928616" y="2532126"/>
            <a:ext cx="1739900" cy="1162050"/>
            <a:chOff x="3024" y="1472"/>
            <a:chExt cx="1096" cy="732"/>
          </a:xfrm>
        </p:grpSpPr>
        <p:sp>
          <p:nvSpPr>
            <p:cNvPr id="149524" name="Text Box 26"/>
            <p:cNvSpPr txBox="1">
              <a:spLocks noChangeArrowheads="1"/>
            </p:cNvSpPr>
            <p:nvPr/>
          </p:nvSpPr>
          <p:spPr bwMode="auto">
            <a:xfrm>
              <a:off x="3360" y="1472"/>
              <a:ext cx="760"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sz="2000">
                  <a:solidFill>
                    <a:srgbClr val="FF3300"/>
                  </a:solidFill>
                  <a:latin typeface="Trebuchet MS" charset="0"/>
                </a:rPr>
                <a:t>Software</a:t>
              </a:r>
              <a:endParaRPr lang="en-US" altLang="en-US" sz="2000">
                <a:solidFill>
                  <a:srgbClr val="FFCC99"/>
                </a:solidFill>
                <a:latin typeface="Trebuchet MS" charset="0"/>
              </a:endParaRPr>
            </a:p>
          </p:txBody>
        </p:sp>
        <p:sp>
          <p:nvSpPr>
            <p:cNvPr id="20507" name="Line 27"/>
            <p:cNvSpPr>
              <a:spLocks noChangeShapeType="1"/>
            </p:cNvSpPr>
            <p:nvPr/>
          </p:nvSpPr>
          <p:spPr bwMode="auto">
            <a:xfrm flipH="1">
              <a:off x="3024" y="1680"/>
              <a:ext cx="432" cy="524"/>
            </a:xfrm>
            <a:prstGeom prst="line">
              <a:avLst/>
            </a:prstGeom>
            <a:noFill/>
            <a:ln w="28575">
              <a:solidFill>
                <a:schemeClr val="accent1">
                  <a:lumMod val="75000"/>
                </a:schemeClr>
              </a:solidFill>
              <a:round/>
              <a:headEnd/>
              <a:tailEnd type="triangle" w="med" len="med"/>
            </a:ln>
          </p:spPr>
          <p:txBody>
            <a:bodyPr wrap="none" anchor="ctr"/>
            <a:lstStyle/>
            <a:p>
              <a:pPr>
                <a:defRPr/>
              </a:pPr>
              <a:endParaRPr lang="en-IN">
                <a:ea typeface="ＭＳ Ｐゴシック" pitchFamily="34" charset="-128"/>
              </a:endParaRPr>
            </a:p>
          </p:txBody>
        </p:sp>
      </p:grpSp>
      <p:grpSp>
        <p:nvGrpSpPr>
          <p:cNvPr id="9" name="Group 28"/>
          <p:cNvGrpSpPr>
            <a:grpSpLocks/>
          </p:cNvGrpSpPr>
          <p:nvPr/>
        </p:nvGrpSpPr>
        <p:grpSpPr bwMode="auto">
          <a:xfrm>
            <a:off x="5081016" y="4294251"/>
            <a:ext cx="2946400" cy="1220788"/>
            <a:chOff x="3024" y="2592"/>
            <a:chExt cx="1856" cy="769"/>
          </a:xfrm>
        </p:grpSpPr>
        <p:sp>
          <p:nvSpPr>
            <p:cNvPr id="149522" name="Text Box 29"/>
            <p:cNvSpPr txBox="1">
              <a:spLocks noChangeArrowheads="1"/>
            </p:cNvSpPr>
            <p:nvPr/>
          </p:nvSpPr>
          <p:spPr bwMode="auto">
            <a:xfrm>
              <a:off x="3792" y="2876"/>
              <a:ext cx="1088" cy="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sz="2400" b="1">
                  <a:solidFill>
                    <a:srgbClr val="FF3300"/>
                  </a:solidFill>
                  <a:latin typeface="Trebuchet MS" charset="0"/>
                </a:rPr>
                <a:t> </a:t>
              </a:r>
              <a:r>
                <a:rPr lang="en-US" altLang="en-US" sz="2000">
                  <a:solidFill>
                    <a:srgbClr val="FF3300"/>
                  </a:solidFill>
                  <a:latin typeface="Trebuchet MS" charset="0"/>
                </a:rPr>
                <a:t>Deployment </a:t>
              </a:r>
            </a:p>
            <a:p>
              <a:r>
                <a:rPr lang="en-US" altLang="en-US" sz="2000">
                  <a:solidFill>
                    <a:srgbClr val="FF3300"/>
                  </a:solidFill>
                  <a:latin typeface="Trebuchet MS" charset="0"/>
                </a:rPr>
                <a:t> &amp; Usage</a:t>
              </a:r>
              <a:endParaRPr lang="en-US" altLang="en-US" sz="2000">
                <a:solidFill>
                  <a:srgbClr val="FFCC99"/>
                </a:solidFill>
                <a:latin typeface="Trebuchet MS" charset="0"/>
              </a:endParaRPr>
            </a:p>
          </p:txBody>
        </p:sp>
        <p:sp>
          <p:nvSpPr>
            <p:cNvPr id="20505" name="Line 30"/>
            <p:cNvSpPr>
              <a:spLocks noChangeShapeType="1"/>
            </p:cNvSpPr>
            <p:nvPr/>
          </p:nvSpPr>
          <p:spPr bwMode="auto">
            <a:xfrm flipH="1" flipV="1">
              <a:off x="3024" y="2592"/>
              <a:ext cx="816" cy="384"/>
            </a:xfrm>
            <a:prstGeom prst="line">
              <a:avLst/>
            </a:prstGeom>
            <a:noFill/>
            <a:ln w="28575">
              <a:solidFill>
                <a:schemeClr val="accent1">
                  <a:lumMod val="75000"/>
                </a:schemeClr>
              </a:solidFill>
              <a:round/>
              <a:headEnd/>
              <a:tailEnd type="triangle" w="med" len="med"/>
            </a:ln>
          </p:spPr>
          <p:txBody>
            <a:bodyPr wrap="none" anchor="ctr"/>
            <a:lstStyle/>
            <a:p>
              <a:pPr>
                <a:defRPr/>
              </a:pPr>
              <a:endParaRPr lang="en-IN">
                <a:ea typeface="ＭＳ Ｐゴシック" pitchFamily="34" charset="-128"/>
              </a:endParaRPr>
            </a:p>
          </p:txBody>
        </p:sp>
      </p:grpSp>
      <p:sp>
        <p:nvSpPr>
          <p:cNvPr id="203807" name="Text Box 31"/>
          <p:cNvSpPr txBox="1">
            <a:spLocks noChangeArrowheads="1"/>
          </p:cNvSpPr>
          <p:nvPr/>
        </p:nvSpPr>
        <p:spPr bwMode="auto">
          <a:xfrm>
            <a:off x="797942" y="4303776"/>
            <a:ext cx="23780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b="1">
                <a:latin typeface="Trebuchet MS" charset="0"/>
              </a:rPr>
              <a:t>It is impossible to design a totally secure system with humans in it</a:t>
            </a:r>
          </a:p>
        </p:txBody>
      </p:sp>
      <p:grpSp>
        <p:nvGrpSpPr>
          <p:cNvPr id="10" name="Group 41"/>
          <p:cNvGrpSpPr>
            <a:grpSpLocks/>
          </p:cNvGrpSpPr>
          <p:nvPr/>
        </p:nvGrpSpPr>
        <p:grpSpPr bwMode="auto">
          <a:xfrm>
            <a:off x="3023617" y="1712976"/>
            <a:ext cx="3076575" cy="1828800"/>
            <a:chOff x="1728" y="956"/>
            <a:chExt cx="1938" cy="1152"/>
          </a:xfrm>
        </p:grpSpPr>
        <p:sp>
          <p:nvSpPr>
            <p:cNvPr id="149520" name="Text Box 42"/>
            <p:cNvSpPr txBox="1">
              <a:spLocks noChangeArrowheads="1"/>
            </p:cNvSpPr>
            <p:nvPr/>
          </p:nvSpPr>
          <p:spPr bwMode="auto">
            <a:xfrm>
              <a:off x="1728" y="956"/>
              <a:ext cx="1938"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r>
                <a:rPr lang="en-US" altLang="en-US" sz="2000">
                  <a:solidFill>
                    <a:srgbClr val="FF3300"/>
                  </a:solidFill>
                  <a:latin typeface="Trebuchet MS" charset="0"/>
                </a:rPr>
                <a:t>Cryptographic Algorithms</a:t>
              </a:r>
              <a:endParaRPr lang="en-US" altLang="en-US" sz="2000">
                <a:solidFill>
                  <a:srgbClr val="FFCC99"/>
                </a:solidFill>
                <a:latin typeface="Trebuchet MS" charset="0"/>
              </a:endParaRPr>
            </a:p>
          </p:txBody>
        </p:sp>
        <p:sp>
          <p:nvSpPr>
            <p:cNvPr id="20497" name="Line 43"/>
            <p:cNvSpPr>
              <a:spLocks noChangeShapeType="1"/>
            </p:cNvSpPr>
            <p:nvPr/>
          </p:nvSpPr>
          <p:spPr bwMode="auto">
            <a:xfrm>
              <a:off x="2448" y="1248"/>
              <a:ext cx="96" cy="860"/>
            </a:xfrm>
            <a:prstGeom prst="line">
              <a:avLst/>
            </a:prstGeom>
            <a:noFill/>
            <a:ln w="28575">
              <a:solidFill>
                <a:schemeClr val="accent1">
                  <a:lumMod val="75000"/>
                </a:schemeClr>
              </a:solidFill>
              <a:round/>
              <a:headEnd/>
              <a:tailEnd type="triangle" w="med" len="med"/>
            </a:ln>
          </p:spPr>
          <p:txBody>
            <a:bodyPr wrap="none" anchor="ctr"/>
            <a:lstStyle/>
            <a:p>
              <a:pPr>
                <a:defRPr/>
              </a:pPr>
              <a:endParaRPr lang="en-IN">
                <a:ea typeface="ＭＳ Ｐゴシック" pitchFamily="34" charset="-128"/>
              </a:endParaRPr>
            </a:p>
          </p:txBody>
        </p:sp>
      </p:grpSp>
      <p:grpSp>
        <p:nvGrpSpPr>
          <p:cNvPr id="11" name="Group 53"/>
          <p:cNvGrpSpPr>
            <a:grpSpLocks/>
          </p:cNvGrpSpPr>
          <p:nvPr/>
        </p:nvGrpSpPr>
        <p:grpSpPr bwMode="auto">
          <a:xfrm>
            <a:off x="661416" y="1712976"/>
            <a:ext cx="3181350" cy="1295400"/>
            <a:chOff x="838200" y="2362200"/>
            <a:chExt cx="3181350" cy="1295400"/>
          </a:xfrm>
          <a:solidFill>
            <a:schemeClr val="bg2">
              <a:lumMod val="50000"/>
            </a:schemeClr>
          </a:solidFill>
        </p:grpSpPr>
        <p:sp>
          <p:nvSpPr>
            <p:cNvPr id="44" name="Cloud 43"/>
            <p:cNvSpPr/>
            <p:nvPr/>
          </p:nvSpPr>
          <p:spPr>
            <a:xfrm>
              <a:off x="838200" y="2362200"/>
              <a:ext cx="2514600" cy="1295400"/>
            </a:xfrm>
            <a:prstGeom prst="cloud">
              <a:avLst/>
            </a:prstGeom>
            <a:grpFill/>
            <a:ln>
              <a:solidFill>
                <a:srgbClr val="9B4C37"/>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b="1" dirty="0">
                  <a:solidFill>
                    <a:srgbClr val="FFFF66"/>
                  </a:solidFill>
                  <a:latin typeface="Trebuchet MS" pitchFamily="34" charset="0"/>
                </a:rPr>
                <a:t>Traditionally we have  handled only</a:t>
              </a:r>
            </a:p>
          </p:txBody>
        </p:sp>
        <p:sp>
          <p:nvSpPr>
            <p:cNvPr id="45" name="Freeform 40"/>
            <p:cNvSpPr>
              <a:spLocks/>
            </p:cNvSpPr>
            <p:nvPr/>
          </p:nvSpPr>
          <p:spPr bwMode="auto">
            <a:xfrm>
              <a:off x="3352800" y="2667000"/>
              <a:ext cx="666750" cy="352425"/>
            </a:xfrm>
            <a:custGeom>
              <a:avLst/>
              <a:gdLst>
                <a:gd name="T0" fmla="*/ 0 w 516"/>
                <a:gd name="T1" fmla="*/ 108 h 114"/>
                <a:gd name="T2" fmla="*/ 408 w 516"/>
                <a:gd name="T3" fmla="*/ 96 h 114"/>
                <a:gd name="T4" fmla="*/ 516 w 516"/>
                <a:gd name="T5" fmla="*/ 0 h 114"/>
                <a:gd name="T6" fmla="*/ 0 60000 65536"/>
                <a:gd name="T7" fmla="*/ 0 60000 65536"/>
                <a:gd name="T8" fmla="*/ 0 60000 65536"/>
                <a:gd name="T9" fmla="*/ 0 w 516"/>
                <a:gd name="T10" fmla="*/ 0 h 114"/>
                <a:gd name="T11" fmla="*/ 516 w 516"/>
                <a:gd name="T12" fmla="*/ 114 h 114"/>
              </a:gdLst>
              <a:ahLst/>
              <a:cxnLst>
                <a:cxn ang="T6">
                  <a:pos x="T0" y="T1"/>
                </a:cxn>
                <a:cxn ang="T7">
                  <a:pos x="T2" y="T3"/>
                </a:cxn>
                <a:cxn ang="T8">
                  <a:pos x="T4" y="T5"/>
                </a:cxn>
              </a:cxnLst>
              <a:rect l="T9" t="T10" r="T11" b="T12"/>
              <a:pathLst>
                <a:path w="516" h="114">
                  <a:moveTo>
                    <a:pt x="0" y="108"/>
                  </a:moveTo>
                  <a:cubicBezTo>
                    <a:pt x="161" y="111"/>
                    <a:pt x="322" y="114"/>
                    <a:pt x="408" y="96"/>
                  </a:cubicBezTo>
                  <a:cubicBezTo>
                    <a:pt x="494" y="78"/>
                    <a:pt x="505" y="39"/>
                    <a:pt x="516" y="0"/>
                  </a:cubicBezTo>
                </a:path>
              </a:pathLst>
            </a:custGeom>
            <a:solidFill>
              <a:schemeClr val="bg2">
                <a:lumMod val="90000"/>
              </a:schemeClr>
            </a:solidFill>
            <a:ln w="38100">
              <a:solidFill>
                <a:srgbClr val="9B4C37"/>
              </a:solidFill>
              <a:round/>
              <a:headEnd/>
              <a:tailEnd type="triangle" w="med" len="med"/>
            </a:ln>
          </p:spPr>
          <p:txBody>
            <a:bodyPr/>
            <a:lstStyle/>
            <a:p>
              <a:pPr>
                <a:defRPr/>
              </a:pPr>
              <a:endParaRPr lang="en-US">
                <a:ea typeface="ＭＳ Ｐゴシック" pitchFamily="34" charset="-128"/>
              </a:endParaRPr>
            </a:p>
          </p:txBody>
        </p:sp>
      </p:grpSp>
      <p:grpSp>
        <p:nvGrpSpPr>
          <p:cNvPr id="12" name="Group 54"/>
          <p:cNvGrpSpPr>
            <a:grpSpLocks/>
          </p:cNvGrpSpPr>
          <p:nvPr/>
        </p:nvGrpSpPr>
        <p:grpSpPr bwMode="auto">
          <a:xfrm>
            <a:off x="6376416" y="1331976"/>
            <a:ext cx="2590800" cy="1447800"/>
            <a:chOff x="6553200" y="1981200"/>
            <a:chExt cx="2590800" cy="1447800"/>
          </a:xfrm>
          <a:solidFill>
            <a:schemeClr val="bg2">
              <a:lumMod val="50000"/>
            </a:schemeClr>
          </a:solidFill>
        </p:grpSpPr>
        <p:sp>
          <p:nvSpPr>
            <p:cNvPr id="46" name="Cloud 45"/>
            <p:cNvSpPr/>
            <p:nvPr/>
          </p:nvSpPr>
          <p:spPr>
            <a:xfrm>
              <a:off x="6553200" y="1981200"/>
              <a:ext cx="2590800" cy="1295400"/>
            </a:xfrm>
            <a:prstGeom prst="cloud">
              <a:avLst/>
            </a:prstGeom>
            <a:grpFill/>
            <a:ln>
              <a:solidFill>
                <a:srgbClr val="9B4C37"/>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sz="1600" b="1" dirty="0">
                  <a:solidFill>
                    <a:srgbClr val="FFFF66"/>
                  </a:solidFill>
                  <a:latin typeface="Trebuchet MS" pitchFamily="34" charset="0"/>
                </a:rPr>
                <a:t>Key dependent</a:t>
              </a:r>
            </a:p>
            <a:p>
              <a:pPr algn="ctr" eaLnBrk="0" hangingPunct="0">
                <a:defRPr/>
              </a:pPr>
              <a:r>
                <a:rPr lang="en-US" sz="1600" b="1" dirty="0">
                  <a:solidFill>
                    <a:srgbClr val="FFFF66"/>
                  </a:solidFill>
                  <a:latin typeface="Trebuchet MS" pitchFamily="34" charset="0"/>
                </a:rPr>
                <a:t> Variations computation time</a:t>
              </a:r>
            </a:p>
          </p:txBody>
        </p:sp>
        <p:sp>
          <p:nvSpPr>
            <p:cNvPr id="47" name="Freeform 40"/>
            <p:cNvSpPr>
              <a:spLocks/>
            </p:cNvSpPr>
            <p:nvPr/>
          </p:nvSpPr>
          <p:spPr bwMode="auto">
            <a:xfrm>
              <a:off x="6781800" y="3200400"/>
              <a:ext cx="762000" cy="228600"/>
            </a:xfrm>
            <a:custGeom>
              <a:avLst/>
              <a:gdLst>
                <a:gd name="T0" fmla="*/ 0 w 516"/>
                <a:gd name="T1" fmla="*/ 108 h 114"/>
                <a:gd name="T2" fmla="*/ 408 w 516"/>
                <a:gd name="T3" fmla="*/ 96 h 114"/>
                <a:gd name="T4" fmla="*/ 516 w 516"/>
                <a:gd name="T5" fmla="*/ 0 h 114"/>
                <a:gd name="T6" fmla="*/ 0 60000 65536"/>
                <a:gd name="T7" fmla="*/ 0 60000 65536"/>
                <a:gd name="T8" fmla="*/ 0 60000 65536"/>
                <a:gd name="T9" fmla="*/ 0 w 516"/>
                <a:gd name="T10" fmla="*/ 0 h 114"/>
                <a:gd name="T11" fmla="*/ 516 w 516"/>
                <a:gd name="T12" fmla="*/ 114 h 114"/>
              </a:gdLst>
              <a:ahLst/>
              <a:cxnLst>
                <a:cxn ang="T6">
                  <a:pos x="T0" y="T1"/>
                </a:cxn>
                <a:cxn ang="T7">
                  <a:pos x="T2" y="T3"/>
                </a:cxn>
                <a:cxn ang="T8">
                  <a:pos x="T4" y="T5"/>
                </a:cxn>
              </a:cxnLst>
              <a:rect l="T9" t="T10" r="T11" b="T12"/>
              <a:pathLst>
                <a:path w="516" h="114">
                  <a:moveTo>
                    <a:pt x="0" y="108"/>
                  </a:moveTo>
                  <a:cubicBezTo>
                    <a:pt x="161" y="111"/>
                    <a:pt x="322" y="114"/>
                    <a:pt x="408" y="96"/>
                  </a:cubicBezTo>
                  <a:cubicBezTo>
                    <a:pt x="494" y="78"/>
                    <a:pt x="505" y="39"/>
                    <a:pt x="516" y="0"/>
                  </a:cubicBezTo>
                </a:path>
              </a:pathLst>
            </a:custGeom>
            <a:solidFill>
              <a:schemeClr val="bg2">
                <a:lumMod val="90000"/>
              </a:schemeClr>
            </a:solidFill>
            <a:ln w="38100">
              <a:solidFill>
                <a:srgbClr val="9B4C37"/>
              </a:solidFill>
              <a:round/>
              <a:headEnd/>
              <a:tailEnd type="triangle" w="med" len="med"/>
            </a:ln>
          </p:spPr>
          <p:txBody>
            <a:bodyPr/>
            <a:lstStyle/>
            <a:p>
              <a:pPr>
                <a:defRPr/>
              </a:pPr>
              <a:endParaRPr lang="en-US">
                <a:ea typeface="ＭＳ Ｐゴシック" pitchFamily="34" charset="-128"/>
              </a:endParaRPr>
            </a:p>
          </p:txBody>
        </p:sp>
      </p:grpSp>
      <p:grpSp>
        <p:nvGrpSpPr>
          <p:cNvPr id="13" name="Group 55"/>
          <p:cNvGrpSpPr>
            <a:grpSpLocks/>
          </p:cNvGrpSpPr>
          <p:nvPr/>
        </p:nvGrpSpPr>
        <p:grpSpPr bwMode="auto">
          <a:xfrm>
            <a:off x="6224016" y="3236976"/>
            <a:ext cx="2590800" cy="1524000"/>
            <a:chOff x="6400800" y="3886200"/>
            <a:chExt cx="2590800" cy="1524000"/>
          </a:xfrm>
          <a:solidFill>
            <a:schemeClr val="bg2">
              <a:lumMod val="50000"/>
            </a:schemeClr>
          </a:solidFill>
        </p:grpSpPr>
        <p:sp>
          <p:nvSpPr>
            <p:cNvPr id="48" name="Cloud 47"/>
            <p:cNvSpPr/>
            <p:nvPr/>
          </p:nvSpPr>
          <p:spPr>
            <a:xfrm>
              <a:off x="6400800" y="4114800"/>
              <a:ext cx="2590800" cy="1295400"/>
            </a:xfrm>
            <a:prstGeom prst="cloud">
              <a:avLst/>
            </a:prstGeom>
            <a:grpFill/>
            <a:ln>
              <a:solidFill>
                <a:srgbClr val="9B4C37"/>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0" hangingPunct="0">
                <a:buFontTx/>
                <a:buChar char="•"/>
                <a:defRPr/>
              </a:pPr>
              <a:r>
                <a:rPr lang="en-US" sz="1200" b="1" dirty="0">
                  <a:solidFill>
                    <a:srgbClr val="FFFF66"/>
                  </a:solidFill>
                  <a:latin typeface="Trebuchet MS" pitchFamily="34" charset="0"/>
                </a:rPr>
                <a:t>Power consumption</a:t>
              </a:r>
            </a:p>
            <a:p>
              <a:pPr eaLnBrk="0" hangingPunct="0">
                <a:buFontTx/>
                <a:buChar char="•"/>
                <a:defRPr/>
              </a:pPr>
              <a:r>
                <a:rPr lang="en-US" sz="1200" b="1" dirty="0">
                  <a:solidFill>
                    <a:srgbClr val="FFFF66"/>
                  </a:solidFill>
                  <a:latin typeface="Trebuchet MS" pitchFamily="34" charset="0"/>
                </a:rPr>
                <a:t>EM Radiations</a:t>
              </a:r>
            </a:p>
            <a:p>
              <a:pPr eaLnBrk="0" hangingPunct="0">
                <a:buFontTx/>
                <a:buChar char="•"/>
                <a:defRPr/>
              </a:pPr>
              <a:r>
                <a:rPr lang="en-US" sz="1200" b="1" dirty="0">
                  <a:solidFill>
                    <a:srgbClr val="FFFF66"/>
                  </a:solidFill>
                  <a:latin typeface="Trebuchet MS" pitchFamily="34" charset="0"/>
                </a:rPr>
                <a:t>Test Methodologies</a:t>
              </a:r>
            </a:p>
            <a:p>
              <a:pPr eaLnBrk="0" hangingPunct="0">
                <a:buFontTx/>
                <a:buChar char="•"/>
                <a:defRPr/>
              </a:pPr>
              <a:r>
                <a:rPr lang="en-US" sz="1200" b="1" dirty="0">
                  <a:solidFill>
                    <a:srgbClr val="FFFF66"/>
                  </a:solidFill>
                  <a:latin typeface="Trebuchet MS" pitchFamily="34" charset="0"/>
                </a:rPr>
                <a:t>Behavior under faults</a:t>
              </a:r>
            </a:p>
          </p:txBody>
        </p:sp>
        <p:cxnSp>
          <p:nvCxnSpPr>
            <p:cNvPr id="51" name="Curved Connector 50"/>
            <p:cNvCxnSpPr/>
            <p:nvPr/>
          </p:nvCxnSpPr>
          <p:spPr>
            <a:xfrm rot="16200000" flipH="1">
              <a:off x="7239000" y="3962400"/>
              <a:ext cx="381000" cy="228600"/>
            </a:xfrm>
            <a:prstGeom prst="curvedConnector3">
              <a:avLst>
                <a:gd name="adj1" fmla="val 50000"/>
              </a:avLst>
            </a:prstGeom>
            <a:grpFill/>
            <a:ln w="38100">
              <a:solidFill>
                <a:srgbClr val="9B4C37"/>
              </a:solidFill>
              <a:tailEnd type="triangle"/>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6584760" y="462240"/>
              <a:ext cx="4029480" cy="4134600"/>
            </p14:xfrm>
          </p:contentPart>
        </mc:Choice>
        <mc:Fallback>
          <p:pic>
            <p:nvPicPr>
              <p:cNvPr id="2" name="Ink 1"/>
              <p:cNvPicPr/>
              <p:nvPr/>
            </p:nvPicPr>
            <p:blipFill>
              <a:blip r:embed="rId3"/>
              <a:stretch>
                <a:fillRect/>
              </a:stretch>
            </p:blipFill>
            <p:spPr>
              <a:xfrm>
                <a:off x="6571800" y="447120"/>
                <a:ext cx="4055040" cy="4163400"/>
              </a:xfrm>
              <a:prstGeom prst="rect">
                <a:avLst/>
              </a:prstGeom>
            </p:spPr>
          </p:pic>
        </mc:Fallback>
      </mc:AlternateContent>
    </p:spTree>
    <p:extLst>
      <p:ext uri="{BB962C8B-B14F-4D97-AF65-F5344CB8AC3E}">
        <p14:creationId xmlns:p14="http://schemas.microsoft.com/office/powerpoint/2010/main" val="19379009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10"/>
                                        </p:tgtEl>
                                        <p:attrNameLst>
                                          <p:attrName>style.visibility</p:attrName>
                                        </p:attrNameLst>
                                      </p:cBhvr>
                                      <p:to>
                                        <p:strVal val="visible"/>
                                      </p:to>
                                    </p:set>
                                  </p:childTnLst>
                                  <p:subTnLst>
                                    <p:animClr clrSpc="rgb" dir="cw">
                                      <p:cBhvr override="childStyle">
                                        <p:cTn dur="1" fill="hold" display="0" masterRel="nextClick" afterEffect="1"/>
                                        <p:tgtEl>
                                          <p:spTgt spid="10"/>
                                        </p:tgtEl>
                                        <p:attrNameLst>
                                          <p:attrName>ppt_c</p:attrName>
                                        </p:attrNameLst>
                                      </p:cBhvr>
                                      <p:to>
                                        <a:srgbClr val="FF3300"/>
                                      </p:to>
                                    </p:animClr>
                                  </p:subTnLst>
                                </p:cTn>
                              </p:par>
                            </p:childTnLst>
                          </p:cTn>
                        </p:par>
                      </p:childTnLst>
                    </p:cTn>
                  </p:par>
                  <p:par>
                    <p:cTn id="7" fill="hold" nodeType="clickPar">
                      <p:stCondLst>
                        <p:cond delay="indefinite"/>
                      </p:stCondLst>
                      <p:childTnLst>
                        <p:par>
                          <p:cTn id="8" fill="hold" nodeType="withGroup">
                            <p:stCondLst>
                              <p:cond delay="0"/>
                            </p:stCondLst>
                            <p:childTnLst>
                              <p:par>
                                <p:cTn id="9" presetID="2" presetClass="entr" presetSubtype="9"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0-#ppt_h/2"/>
                                          </p:val>
                                        </p:tav>
                                        <p:tav tm="100000">
                                          <p:val>
                                            <p:strVal val="#ppt_y"/>
                                          </p:val>
                                        </p:tav>
                                      </p:tavLst>
                                    </p:anim>
                                  </p:childTnLst>
                                  <p:subTnLst>
                                    <p:animClr clrSpc="rgb" dir="cw">
                                      <p:cBhvr override="childStyle">
                                        <p:cTn dur="1" fill="hold" display="0" masterRel="nextClick" afterEffect="1"/>
                                        <p:tgtEl>
                                          <p:spTgt spid="4"/>
                                        </p:tgtEl>
                                        <p:attrNameLst>
                                          <p:attrName>ppt_c</p:attrName>
                                        </p:attrNameLst>
                                      </p:cBhvr>
                                      <p:to>
                                        <a:schemeClr val="folHlink"/>
                                      </p:to>
                                    </p:animClr>
                                  </p:sub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subTnLst>
                                    <p:animClr clrSpc="rgb" dir="cw">
                                      <p:cBhvr override="childStyle">
                                        <p:cTn dur="1" fill="hold" display="0" masterRel="nextClick" afterEffect="1"/>
                                        <p:tgtEl>
                                          <p:spTgt spid="5"/>
                                        </p:tgtEl>
                                        <p:attrNameLst>
                                          <p:attrName>ppt_c</p:attrName>
                                        </p:attrNameLst>
                                      </p:cBhvr>
                                      <p:to>
                                        <a:schemeClr val="folHlink"/>
                                      </p:to>
                                    </p:animClr>
                                  </p:sub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5"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vertical)">
                                      <p:cBhvr>
                                        <p:cTn id="22" dur="500"/>
                                        <p:tgtEl>
                                          <p:spTgt spid="8"/>
                                        </p:tgtEl>
                                      </p:cBhvr>
                                    </p:animEffect>
                                  </p:childTnLst>
                                  <p:subTnLst>
                                    <p:animClr clrSpc="rgb" dir="cw">
                                      <p:cBhvr override="childStyle">
                                        <p:cTn dur="1" fill="hold" display="0" masterRel="nextClick" afterEffect="1"/>
                                        <p:tgtEl>
                                          <p:spTgt spid="8"/>
                                        </p:tgtEl>
                                        <p:attrNameLst>
                                          <p:attrName>ppt_c</p:attrName>
                                        </p:attrNameLst>
                                      </p:cBhvr>
                                      <p:to>
                                        <a:schemeClr val="folHlink"/>
                                      </p:to>
                                    </p:animClr>
                                  </p:sub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box(in)">
                                      <p:cBhvr>
                                        <p:cTn id="27" dur="500"/>
                                        <p:tgtEl>
                                          <p:spTgt spid="6"/>
                                        </p:tgtEl>
                                      </p:cBhvr>
                                    </p:animEffect>
                                  </p:childTnLst>
                                  <p:subTnLst>
                                    <p:animClr clrSpc="rgb" dir="cw">
                                      <p:cBhvr override="childStyle">
                                        <p:cTn dur="1" fill="hold" display="0" masterRel="nextClick" afterEffect="1"/>
                                        <p:tgtEl>
                                          <p:spTgt spid="6"/>
                                        </p:tgtEl>
                                        <p:attrNameLst>
                                          <p:attrName>ppt_c</p:attrName>
                                        </p:attrNameLst>
                                      </p:cBhvr>
                                      <p:to>
                                        <a:schemeClr val="folHlink"/>
                                      </p:to>
                                    </p:animClr>
                                  </p:sub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ox(in)">
                                      <p:cBhvr>
                                        <p:cTn id="32" dur="500"/>
                                        <p:tgtEl>
                                          <p:spTgt spid="9"/>
                                        </p:tgtEl>
                                      </p:cBhvr>
                                    </p:animEffect>
                                  </p:childTnLst>
                                  <p:subTnLst>
                                    <p:animClr clrSpc="rgb" dir="cw">
                                      <p:cBhvr override="childStyle">
                                        <p:cTn dur="1" fill="hold" display="0" masterRel="nextClick" afterEffect="1"/>
                                        <p:tgtEl>
                                          <p:spTgt spid="9"/>
                                        </p:tgtEl>
                                        <p:attrNameLst>
                                          <p:attrName>ppt_c</p:attrName>
                                        </p:attrNameLst>
                                      </p:cBhvr>
                                      <p:to>
                                        <a:schemeClr val="folHlink"/>
                                      </p:to>
                                    </p:animClr>
                                  </p:sub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9"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0-#ppt_w/2"/>
                                          </p:val>
                                        </p:tav>
                                        <p:tav tm="100000">
                                          <p:val>
                                            <p:strVal val="#ppt_x"/>
                                          </p:val>
                                        </p:tav>
                                      </p:tavLst>
                                    </p:anim>
                                    <p:anim calcmode="lin" valueType="num">
                                      <p:cBhvr additive="base">
                                        <p:cTn id="38" dur="500" fill="hold"/>
                                        <p:tgtEl>
                                          <p:spTgt spid="7"/>
                                        </p:tgtEl>
                                        <p:attrNameLst>
                                          <p:attrName>ppt_y</p:attrName>
                                        </p:attrNameLst>
                                      </p:cBhvr>
                                      <p:tavLst>
                                        <p:tav tm="0">
                                          <p:val>
                                            <p:strVal val="0-#ppt_h/2"/>
                                          </p:val>
                                        </p:tav>
                                        <p:tav tm="100000">
                                          <p:val>
                                            <p:strVal val="#ppt_y"/>
                                          </p:val>
                                        </p:tav>
                                      </p:tavLst>
                                    </p:anim>
                                  </p:childTnLst>
                                  <p:subTnLst>
                                    <p:animClr clrSpc="rgb" dir="cw">
                                      <p:cBhvr override="childStyle">
                                        <p:cTn dur="1" fill="hold" display="0" masterRel="nextClick" afterEffect="1"/>
                                        <p:tgtEl>
                                          <p:spTgt spid="7"/>
                                        </p:tgtEl>
                                        <p:attrNameLst>
                                          <p:attrName>ppt_c</p:attrName>
                                        </p:attrNameLst>
                                      </p:cBhvr>
                                      <p:to>
                                        <a:schemeClr val="hlink"/>
                                      </p:to>
                                    </p:animClr>
                                  </p:subTnLst>
                                </p:cTn>
                              </p:par>
                            </p:childTnLst>
                          </p:cTn>
                        </p:par>
                      </p:childTnLst>
                    </p:cTn>
                  </p:par>
                  <p:par>
                    <p:cTn id="39" fill="hold" nodeType="clickPar">
                      <p:stCondLst>
                        <p:cond delay="indefinite"/>
                      </p:stCondLst>
                      <p:childTnLst>
                        <p:par>
                          <p:cTn id="40" fill="hold" nodeType="withGroup">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203807"/>
                                        </p:tgtEl>
                                        <p:attrNameLst>
                                          <p:attrName>style.visibility</p:attrName>
                                        </p:attrNameLst>
                                      </p:cBhvr>
                                      <p:to>
                                        <p:strVal val="visible"/>
                                      </p:to>
                                    </p:set>
                                    <p:animEffect transition="in" filter="dissolve">
                                      <p:cBhvr>
                                        <p:cTn id="43" dur="500"/>
                                        <p:tgtEl>
                                          <p:spTgt spid="203807"/>
                                        </p:tgtEl>
                                      </p:cBhvr>
                                    </p:animEffect>
                                  </p:childTnLst>
                                  <p:subTnLst>
                                    <p:animClr clrSpc="rgb" dir="cw">
                                      <p:cBhvr override="childStyle">
                                        <p:cTn dur="1" fill="hold" display="0" masterRel="nextClick" afterEffect="1"/>
                                        <p:tgtEl>
                                          <p:spTgt spid="203807"/>
                                        </p:tgtEl>
                                        <p:attrNameLst>
                                          <p:attrName>ppt_c</p:attrName>
                                        </p:attrNameLst>
                                      </p:cBhvr>
                                      <p:to>
                                        <a:schemeClr val="hlink"/>
                                      </p:to>
                                    </p:animClr>
                                  </p:subTnLst>
                                </p:cTn>
                              </p:par>
                            </p:childTnLst>
                          </p:cTn>
                        </p:par>
                      </p:childTnLst>
                    </p:cTn>
                  </p:par>
                  <p:par>
                    <p:cTn id="44" fill="hold" nodeType="clickPar">
                      <p:stCondLst>
                        <p:cond delay="indefinite"/>
                      </p:stCondLst>
                      <p:childTnLst>
                        <p:par>
                          <p:cTn id="45" fill="hold" nodeType="withGroup">
                            <p:stCondLst>
                              <p:cond delay="0"/>
                            </p:stCondLst>
                            <p:childTnLst>
                              <p:par>
                                <p:cTn id="46" presetID="5" presetClass="entr" presetSubtype="5" fill="hold" grpId="0" nodeType="clickEffect">
                                  <p:stCondLst>
                                    <p:cond delay="0"/>
                                  </p:stCondLst>
                                  <p:childTnLst>
                                    <p:set>
                                      <p:cBhvr>
                                        <p:cTn id="47" dur="1" fill="hold">
                                          <p:stCondLst>
                                            <p:cond delay="0"/>
                                          </p:stCondLst>
                                        </p:cTn>
                                        <p:tgtEl>
                                          <p:spTgt spid="203778"/>
                                        </p:tgtEl>
                                        <p:attrNameLst>
                                          <p:attrName>style.visibility</p:attrName>
                                        </p:attrNameLst>
                                      </p:cBhvr>
                                      <p:to>
                                        <p:strVal val="visible"/>
                                      </p:to>
                                    </p:set>
                                    <p:animEffect transition="in" filter="checkerboard(down)">
                                      <p:cBhvr>
                                        <p:cTn id="48" dur="500"/>
                                        <p:tgtEl>
                                          <p:spTgt spid="203778"/>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3" presetClass="entr" presetSubtype="10" fill="hold" nodeType="click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blinds(horizontal)">
                                      <p:cBhvr>
                                        <p:cTn id="53" dur="500"/>
                                        <p:tgtEl>
                                          <p:spTgt spid="11"/>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3" presetClass="entr" presetSubtype="10" fill="hold" nodeType="clickEffect">
                                  <p:stCondLst>
                                    <p:cond delay="0"/>
                                  </p:stCondLst>
                                  <p:childTnLst>
                                    <p:set>
                                      <p:cBhvr>
                                        <p:cTn id="57" dur="1" fill="hold">
                                          <p:stCondLst>
                                            <p:cond delay="0"/>
                                          </p:stCondLst>
                                        </p:cTn>
                                        <p:tgtEl>
                                          <p:spTgt spid="12"/>
                                        </p:tgtEl>
                                        <p:attrNameLst>
                                          <p:attrName>style.visibility</p:attrName>
                                        </p:attrNameLst>
                                      </p:cBhvr>
                                      <p:to>
                                        <p:strVal val="visible"/>
                                      </p:to>
                                    </p:set>
                                    <p:animEffect transition="in" filter="blinds(horizontal)">
                                      <p:cBhvr>
                                        <p:cTn id="58" dur="500"/>
                                        <p:tgtEl>
                                          <p:spTgt spid="12"/>
                                        </p:tgtEl>
                                      </p:cBhvr>
                                    </p:animEffect>
                                  </p:childTnLst>
                                </p:cTn>
                              </p:par>
                            </p:childTnLst>
                          </p:cTn>
                        </p:par>
                      </p:childTnLst>
                    </p:cTn>
                  </p:par>
                  <p:par>
                    <p:cTn id="59" fill="hold" nodeType="clickPar">
                      <p:stCondLst>
                        <p:cond delay="indefinite"/>
                      </p:stCondLst>
                      <p:childTnLst>
                        <p:par>
                          <p:cTn id="60" fill="hold" nodeType="withGroup">
                            <p:stCondLst>
                              <p:cond delay="0"/>
                            </p:stCondLst>
                            <p:childTnLst>
                              <p:par>
                                <p:cTn id="61" presetID="3" presetClass="entr" presetSubtype="10" fill="hold" nodeType="click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blinds(horizontal)">
                                      <p:cBhvr>
                                        <p:cTn id="6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3778" grpId="0" animBg="1"/>
      <p:bldP spid="203807"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Rectangle 2"/>
          <p:cNvSpPr>
            <a:spLocks noGrp="1"/>
          </p:cNvSpPr>
          <p:nvPr>
            <p:ph type="title" idx="4294967295"/>
          </p:nvPr>
        </p:nvSpPr>
        <p:spPr bwMode="auto">
          <a:xfrm>
            <a:off x="590804" y="692405"/>
            <a:ext cx="7499350" cy="600075"/>
          </a:xfrm>
        </p:spPr>
        <p:txBody>
          <a:bodyPr>
            <a:normAutofit fontScale="90000"/>
          </a:bodyPr>
          <a:lstStyle/>
          <a:p>
            <a:pPr>
              <a:defRPr/>
            </a:pPr>
            <a:r>
              <a:rPr lang="en-US" dirty="0" smtClean="0">
                <a:solidFill>
                  <a:schemeClr val="tx2"/>
                </a:solidFill>
              </a:rPr>
              <a:t>What are Side Channels?</a:t>
            </a:r>
          </a:p>
        </p:txBody>
      </p:sp>
      <p:sp>
        <p:nvSpPr>
          <p:cNvPr id="151555" name="Rectangle 3"/>
          <p:cNvSpPr>
            <a:spLocks noGrp="1"/>
          </p:cNvSpPr>
          <p:nvPr>
            <p:ph type="body" idx="4294967295"/>
          </p:nvPr>
        </p:nvSpPr>
        <p:spPr>
          <a:xfrm>
            <a:off x="590804" y="1557528"/>
            <a:ext cx="7696200" cy="3657600"/>
          </a:xfrm>
        </p:spPr>
        <p:txBody>
          <a:bodyPr/>
          <a:lstStyle/>
          <a:p>
            <a:r>
              <a:rPr lang="en-US" altLang="en-US">
                <a:latin typeface="Gill Sans MT" charset="0"/>
              </a:rPr>
              <a:t>These are covert channels which leak information which the designers of cryptographic algorithms did not consider.</a:t>
            </a:r>
          </a:p>
          <a:p>
            <a:r>
              <a:rPr lang="en-US" altLang="en-US" dirty="0">
                <a:latin typeface="Gill Sans MT" charset="0"/>
              </a:rPr>
              <a:t>Information is leaked because of the implementation:</a:t>
            </a:r>
          </a:p>
          <a:p>
            <a:pPr lvl="1"/>
            <a:r>
              <a:rPr lang="en-US" altLang="en-US" dirty="0">
                <a:latin typeface="Gill Sans MT" charset="0"/>
              </a:rPr>
              <a:t>optimization leads to information leakage</a:t>
            </a:r>
          </a:p>
          <a:p>
            <a:pPr lvl="1"/>
            <a:r>
              <a:rPr lang="en-US" altLang="en-US" dirty="0">
                <a:latin typeface="Gill Sans MT" charset="0"/>
              </a:rPr>
              <a:t>example: </a:t>
            </a:r>
            <a:r>
              <a:rPr lang="en-US" altLang="en-US" b="1" dirty="0">
                <a:latin typeface="Gill Sans MT" charset="0"/>
              </a:rPr>
              <a:t>an if-else statement in a programming language</a:t>
            </a:r>
          </a:p>
          <a:p>
            <a:endParaRPr lang="en-US" altLang="en-US" b="1" dirty="0">
              <a:latin typeface="Gill Sans MT" charset="0"/>
            </a:endParaRPr>
          </a:p>
          <a:p>
            <a:endParaRPr lang="en-US" altLang="en-US" dirty="0">
              <a:latin typeface="Gill Sans MT" charset="0"/>
            </a:endParaRP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822240" y="935640"/>
              <a:ext cx="9846720" cy="3936960"/>
            </p14:xfrm>
          </p:contentPart>
        </mc:Choice>
        <mc:Fallback>
          <p:pic>
            <p:nvPicPr>
              <p:cNvPr id="2" name="Ink 1"/>
              <p:cNvPicPr/>
              <p:nvPr/>
            </p:nvPicPr>
            <p:blipFill>
              <a:blip r:embed="rId3"/>
              <a:stretch>
                <a:fillRect/>
              </a:stretch>
            </p:blipFill>
            <p:spPr>
              <a:xfrm>
                <a:off x="809640" y="922680"/>
                <a:ext cx="9874440" cy="3962880"/>
              </a:xfrm>
              <a:prstGeom prst="rect">
                <a:avLst/>
              </a:prstGeom>
            </p:spPr>
          </p:pic>
        </mc:Fallback>
      </mc:AlternateContent>
    </p:spTree>
    <p:extLst>
      <p:ext uri="{BB962C8B-B14F-4D97-AF65-F5344CB8AC3E}">
        <p14:creationId xmlns:p14="http://schemas.microsoft.com/office/powerpoint/2010/main" val="348537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8650"/>
            <a:ext cx="10515600" cy="1325563"/>
          </a:xfrm>
        </p:spPr>
        <p:txBody>
          <a:bodyPr/>
          <a:lstStyle/>
          <a:p>
            <a:r>
              <a:rPr lang="en-US" dirty="0" smtClean="0">
                <a:solidFill>
                  <a:schemeClr val="tx2"/>
                </a:solidFill>
              </a:rPr>
              <a:t>A Brief History of Side Channels</a:t>
            </a:r>
            <a:endParaRPr lang="en-US" dirty="0">
              <a:solidFill>
                <a:schemeClr val="tx2"/>
              </a:solidFill>
            </a:endParaRPr>
          </a:p>
        </p:txBody>
      </p:sp>
      <p:sp>
        <p:nvSpPr>
          <p:cNvPr id="3" name="Content Placeholder 2"/>
          <p:cNvSpPr>
            <a:spLocks noGrp="1"/>
          </p:cNvSpPr>
          <p:nvPr>
            <p:ph idx="1"/>
          </p:nvPr>
        </p:nvSpPr>
        <p:spPr>
          <a:xfrm>
            <a:off x="607541" y="1372544"/>
            <a:ext cx="10515600" cy="4351338"/>
          </a:xfrm>
        </p:spPr>
        <p:txBody>
          <a:bodyPr>
            <a:normAutofit fontScale="92500" lnSpcReduction="20000"/>
          </a:bodyPr>
          <a:lstStyle/>
          <a:p>
            <a:r>
              <a:rPr lang="en-US" sz="2000" dirty="0" smtClean="0"/>
              <a:t>World War 1, telephones used in battle fields had just one wire and used the earth to carry the return current.</a:t>
            </a:r>
          </a:p>
          <a:p>
            <a:pPr lvl="1"/>
            <a:r>
              <a:rPr lang="en-US" sz="1800" dirty="0" smtClean="0"/>
              <a:t>Spies would insert rod in the ground and connect them to amplifiers in order to pick up conversation.</a:t>
            </a:r>
          </a:p>
          <a:p>
            <a:r>
              <a:rPr lang="en-US" sz="2000" dirty="0" smtClean="0"/>
              <a:t>World War II, Bell Labs were the first to discover that electromagnetic emissions from devices could leak 75% of the plaintext that was sent securely from a distance of 80ft.</a:t>
            </a:r>
          </a:p>
          <a:p>
            <a:r>
              <a:rPr lang="en-US" sz="2000" dirty="0" smtClean="0"/>
              <a:t>During 1950s, Americans used radiations from encoding devices to spy on encrypted Russian message transmission.</a:t>
            </a:r>
          </a:p>
          <a:p>
            <a:r>
              <a:rPr lang="en-US" sz="2000" dirty="0" smtClean="0"/>
              <a:t>These attacks were studied by Americans, under the code named Tempest, to identify the shielding methods for </a:t>
            </a:r>
            <a:r>
              <a:rPr lang="en-US" sz="2000" dirty="0" err="1" smtClean="0"/>
              <a:t>equipments</a:t>
            </a:r>
            <a:r>
              <a:rPr lang="en-US" sz="2000" dirty="0" smtClean="0"/>
              <a:t>.</a:t>
            </a:r>
          </a:p>
          <a:p>
            <a:r>
              <a:rPr lang="en-US" sz="2000" dirty="0" smtClean="0"/>
              <a:t>In 1985, Win van Eck published the first unclassified report which showed how low cost </a:t>
            </a:r>
            <a:r>
              <a:rPr lang="en-US" sz="2000" dirty="0" err="1" smtClean="0"/>
              <a:t>equipments</a:t>
            </a:r>
            <a:r>
              <a:rPr lang="en-US" sz="2000" dirty="0" smtClean="0"/>
              <a:t> could be used to eavesdrop on messages from a distance of few hundred meters using the emanations from cathode ray tube monitors. </a:t>
            </a:r>
          </a:p>
          <a:p>
            <a:r>
              <a:rPr lang="en-US" sz="2000" dirty="0" smtClean="0"/>
              <a:t>More recent studies show how emissions from cables of LCD monitors, wireless keyboards, LED indicators can be picked up and decoded from several feet away.</a:t>
            </a:r>
          </a:p>
          <a:p>
            <a:r>
              <a:rPr lang="en-US" sz="2000" dirty="0" smtClean="0"/>
              <a:t>In the mid 1990s, two seminal papers by Paul C Kocher showed how execution time and power consumption can be used to easily retrieve secret keys from naïve implementations of                       ciphers.</a:t>
            </a:r>
            <a:endParaRPr lang="en-US" sz="2000"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401760" y="1273680"/>
              <a:ext cx="7923960" cy="4059720"/>
            </p14:xfrm>
          </p:contentPart>
        </mc:Choice>
        <mc:Fallback>
          <p:pic>
            <p:nvPicPr>
              <p:cNvPr id="4" name="Ink 3"/>
              <p:cNvPicPr/>
              <p:nvPr/>
            </p:nvPicPr>
            <p:blipFill>
              <a:blip r:embed="rId3"/>
              <a:stretch>
                <a:fillRect/>
              </a:stretch>
            </p:blipFill>
            <p:spPr>
              <a:xfrm>
                <a:off x="394200" y="1262520"/>
                <a:ext cx="7946280" cy="4083840"/>
              </a:xfrm>
              <a:prstGeom prst="rect">
                <a:avLst/>
              </a:prstGeom>
            </p:spPr>
          </p:pic>
        </mc:Fallback>
      </mc:AlternateContent>
    </p:spTree>
    <p:extLst>
      <p:ext uri="{BB962C8B-B14F-4D97-AF65-F5344CB8AC3E}">
        <p14:creationId xmlns:p14="http://schemas.microsoft.com/office/powerpoint/2010/main" val="3140546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2"/>
          <p:cNvSpPr>
            <a:spLocks noGrp="1"/>
          </p:cNvSpPr>
          <p:nvPr>
            <p:ph type="title" idx="4294967295"/>
          </p:nvPr>
        </p:nvSpPr>
        <p:spPr bwMode="auto">
          <a:xfrm>
            <a:off x="1426862" y="609600"/>
            <a:ext cx="7499350" cy="490537"/>
          </a:xfrm>
        </p:spPr>
        <p:txBody>
          <a:bodyPr>
            <a:normAutofit fontScale="90000"/>
          </a:bodyPr>
          <a:lstStyle/>
          <a:p>
            <a:pPr>
              <a:defRPr/>
            </a:pPr>
            <a:r>
              <a:rPr lang="en-US" sz="3900" dirty="0">
                <a:solidFill>
                  <a:schemeClr val="tx2"/>
                </a:solidFill>
              </a:rPr>
              <a:t>Possible Side Channels</a:t>
            </a:r>
          </a:p>
        </p:txBody>
      </p:sp>
      <p:sp>
        <p:nvSpPr>
          <p:cNvPr id="152579" name="Rectangle 3"/>
          <p:cNvSpPr>
            <a:spLocks noGrp="1"/>
          </p:cNvSpPr>
          <p:nvPr>
            <p:ph type="body" idx="4294967295"/>
          </p:nvPr>
        </p:nvSpPr>
        <p:spPr>
          <a:xfrm>
            <a:off x="1651687" y="1312068"/>
            <a:ext cx="7696200" cy="3657600"/>
          </a:xfrm>
        </p:spPr>
        <p:txBody>
          <a:bodyPr/>
          <a:lstStyle/>
          <a:p>
            <a:r>
              <a:rPr lang="en-US" altLang="en-US" dirty="0">
                <a:latin typeface="Gill Sans MT" charset="0"/>
              </a:rPr>
              <a:t>Timing</a:t>
            </a:r>
          </a:p>
          <a:p>
            <a:r>
              <a:rPr lang="en-US" altLang="en-US" dirty="0" smtClean="0">
                <a:latin typeface="Gill Sans MT" charset="0"/>
              </a:rPr>
              <a:t>Power </a:t>
            </a:r>
            <a:endParaRPr lang="en-US" altLang="en-US" dirty="0">
              <a:latin typeface="Gill Sans MT" charset="0"/>
            </a:endParaRPr>
          </a:p>
          <a:p>
            <a:r>
              <a:rPr lang="en-US" altLang="en-US" dirty="0">
                <a:latin typeface="Gill Sans MT" charset="0"/>
              </a:rPr>
              <a:t>Electro-Magnetic radiations</a:t>
            </a:r>
          </a:p>
          <a:p>
            <a:r>
              <a:rPr lang="en-US" altLang="en-US" dirty="0" smtClean="0">
                <a:latin typeface="Gill Sans MT" charset="0"/>
              </a:rPr>
              <a:t>Faults</a:t>
            </a:r>
            <a:endParaRPr lang="en-US" altLang="en-US" dirty="0">
              <a:latin typeface="Gill Sans MT" charset="0"/>
            </a:endParaRPr>
          </a:p>
          <a:p>
            <a:r>
              <a:rPr lang="en-US" altLang="en-US" dirty="0">
                <a:latin typeface="Gill Sans MT" charset="0"/>
              </a:rPr>
              <a:t>Testability Features in Hardware  </a:t>
            </a:r>
          </a:p>
          <a:p>
            <a:endParaRPr lang="en-US" altLang="en-US" b="1" dirty="0">
              <a:latin typeface="Gill Sans MT" charset="0"/>
            </a:endParaRPr>
          </a:p>
        </p:txBody>
      </p:sp>
      <p:sp>
        <p:nvSpPr>
          <p:cNvPr id="23556" name="Rectangle 4"/>
          <p:cNvSpPr>
            <a:spLocks noChangeArrowheads="1"/>
          </p:cNvSpPr>
          <p:nvPr/>
        </p:nvSpPr>
        <p:spPr bwMode="auto">
          <a:xfrm>
            <a:off x="4278012" y="4514335"/>
            <a:ext cx="4648200" cy="1066800"/>
          </a:xfrm>
          <a:prstGeom prst="rect">
            <a:avLst/>
          </a:prstGeom>
          <a:solidFill>
            <a:schemeClr val="accent2">
              <a:lumMod val="60000"/>
              <a:lumOff val="40000"/>
            </a:schemeClr>
          </a:solidFill>
          <a:ln w="9525">
            <a:solidFill>
              <a:schemeClr val="tx1"/>
            </a:solidFill>
            <a:miter lim="800000"/>
            <a:headEnd/>
            <a:tailEnd/>
          </a:ln>
          <a:effectLst>
            <a:glow rad="101600">
              <a:schemeClr val="accent5">
                <a:satMod val="175000"/>
                <a:alpha val="40000"/>
              </a:schemeClr>
            </a:glow>
          </a:effectLst>
        </p:spPr>
        <p:txBody>
          <a:bodyPr wrap="none" anchor="ctr"/>
          <a:lstStyle/>
          <a:p>
            <a:pPr algn="ctr" eaLnBrk="0" hangingPunct="0">
              <a:defRPr/>
            </a:pPr>
            <a:r>
              <a:rPr lang="en-US" b="1" dirty="0">
                <a:solidFill>
                  <a:srgbClr val="FF0000"/>
                </a:solidFill>
                <a:ea typeface="ＭＳ Ｐゴシック" pitchFamily="34" charset="-128"/>
              </a:rPr>
              <a:t>and may be many more…</a:t>
            </a:r>
          </a:p>
        </p:txBody>
      </p:sp>
    </p:spTree>
    <p:extLst>
      <p:ext uri="{BB962C8B-B14F-4D97-AF65-F5344CB8AC3E}">
        <p14:creationId xmlns:p14="http://schemas.microsoft.com/office/powerpoint/2010/main" val="16706847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626531CA6B29D498611FF44E4B9A516" ma:contentTypeVersion="7" ma:contentTypeDescription="Create a new document." ma:contentTypeScope="" ma:versionID="d7e205b1d5166a5e13209c9c34057cb0">
  <xsd:schema xmlns:xsd="http://www.w3.org/2001/XMLSchema" xmlns:xs="http://www.w3.org/2001/XMLSchema" xmlns:p="http://schemas.microsoft.com/office/2006/metadata/properties" xmlns:ns2="f4f41830-a3a6-4385-8543-65e908e34dde" targetNamespace="http://schemas.microsoft.com/office/2006/metadata/properties" ma:root="true" ma:fieldsID="652eda916873b293ba8ed682d85b4e26" ns2:_="">
    <xsd:import namespace="f4f41830-a3a6-4385-8543-65e908e34dde"/>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4f41830-a3a6-4385-8543-65e908e34dd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A174911-0DE1-4F43-A4DE-CCC1A20CA152}"/>
</file>

<file path=customXml/itemProps2.xml><?xml version="1.0" encoding="utf-8"?>
<ds:datastoreItem xmlns:ds="http://schemas.openxmlformats.org/officeDocument/2006/customXml" ds:itemID="{250F4614-CC2A-40D2-85BF-E011B7BF36D1}"/>
</file>

<file path=customXml/itemProps3.xml><?xml version="1.0" encoding="utf-8"?>
<ds:datastoreItem xmlns:ds="http://schemas.openxmlformats.org/officeDocument/2006/customXml" ds:itemID="{49F37C7E-EA04-441D-816D-EB3FB3CF3600}"/>
</file>

<file path=docProps/app.xml><?xml version="1.0" encoding="utf-8"?>
<Properties xmlns="http://schemas.openxmlformats.org/officeDocument/2006/extended-properties" xmlns:vt="http://schemas.openxmlformats.org/officeDocument/2006/docPropsVTypes">
  <TotalTime>32225</TotalTime>
  <Words>1211</Words>
  <Application>Microsoft Office PowerPoint</Application>
  <PresentationFormat>Custom</PresentationFormat>
  <Paragraphs>152</Paragraphs>
  <Slides>22</Slides>
  <Notes>1</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PowerPoint Presentation</vt:lpstr>
      <vt:lpstr>PowerPoint Presentation</vt:lpstr>
      <vt:lpstr>Strong cryptographic algorithms are just the beginning!</vt:lpstr>
      <vt:lpstr>PowerPoint Presentation</vt:lpstr>
      <vt:lpstr>PowerPoint Presentation</vt:lpstr>
      <vt:lpstr>PowerPoint Presentation</vt:lpstr>
      <vt:lpstr>What are Side Channels?</vt:lpstr>
      <vt:lpstr>A Brief History of Side Channels</vt:lpstr>
      <vt:lpstr>Possible Side Channels</vt:lpstr>
      <vt:lpstr>Square and Multiply Algorithm</vt:lpstr>
      <vt:lpstr>Timing Measurement</vt:lpstr>
      <vt:lpstr>Timestamp Snippet</vt:lpstr>
      <vt:lpstr>Attack Methodology</vt:lpstr>
      <vt:lpstr>PowerPoint Presentation</vt:lpstr>
      <vt:lpstr>Attack Methodology (contd.)</vt:lpstr>
      <vt:lpstr>PowerPoint Presentation</vt:lpstr>
      <vt:lpstr>Power Attacks</vt:lpstr>
      <vt:lpstr>Simple Power Analysis (SPA) </vt:lpstr>
      <vt:lpstr>A Power Trace</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Sushanta Mahapatra</dc:creator>
  <cp:lastModifiedBy>Prof.D Mukhopadhyay</cp:lastModifiedBy>
  <cp:revision>538</cp:revision>
  <dcterms:created xsi:type="dcterms:W3CDTF">2018-09-11T10:32:04Z</dcterms:created>
  <dcterms:modified xsi:type="dcterms:W3CDTF">2022-02-16T14:22:28Z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0x010100A626531CA6B29D498611FF44E4B9A516</vt:lpwstr>
  </property>
</Properties>
</file>

<file path=docProps/thumbnail.jpeg>
</file>